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0"/>
  </p:notesMasterIdLst>
  <p:handoutMasterIdLst>
    <p:handoutMasterId r:id="rId31"/>
  </p:handoutMasterIdLst>
  <p:sldIdLst>
    <p:sldId id="257" r:id="rId5"/>
    <p:sldId id="268" r:id="rId6"/>
    <p:sldId id="275" r:id="rId7"/>
    <p:sldId id="272" r:id="rId8"/>
    <p:sldId id="276" r:id="rId9"/>
    <p:sldId id="274" r:id="rId10"/>
    <p:sldId id="284" r:id="rId11"/>
    <p:sldId id="290" r:id="rId12"/>
    <p:sldId id="291" r:id="rId13"/>
    <p:sldId id="292" r:id="rId14"/>
    <p:sldId id="286" r:id="rId15"/>
    <p:sldId id="287" r:id="rId16"/>
    <p:sldId id="278" r:id="rId17"/>
    <p:sldId id="280" r:id="rId18"/>
    <p:sldId id="289" r:id="rId19"/>
    <p:sldId id="283" r:id="rId20"/>
    <p:sldId id="279" r:id="rId21"/>
    <p:sldId id="282" r:id="rId22"/>
    <p:sldId id="277" r:id="rId23"/>
    <p:sldId id="288" r:id="rId24"/>
    <p:sldId id="293" r:id="rId25"/>
    <p:sldId id="295" r:id="rId26"/>
    <p:sldId id="294" r:id="rId27"/>
    <p:sldId id="285" r:id="rId28"/>
    <p:sldId id="273" r:id="rId29"/>
  </p:sldIdLst>
  <p:sldSz cx="12188825" cy="6858000"/>
  <p:notesSz cx="6858000" cy="9144000"/>
  <p:defaultTextStyle>
    <a:defPPr rtl="0">
      <a:defRPr lang="en-gb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376EC6-3E2A-D880-69C9-F366481943A3}" v="374" dt="2021-12-28T15:19:08.361"/>
    <p1510:client id="{771F132F-380A-183B-7621-373FD9622561}" v="641" dt="2021-12-28T12:57:09.602"/>
    <p1510:client id="{844272CD-28A6-7844-A9E2-CC6F7D438C06}" v="1574" dt="2021-12-28T14:07:23.810"/>
    <p1510:client id="{CDD83D02-21C5-5807-9A12-02F5F004830B}" v="7" dt="2021-12-28T03:32:57.907"/>
    <p1510:client id="{CFF152F8-F652-E3D1-E964-B1F8C1D964EB}" v="268" vWet="269" dt="2021-12-28T13:23:59.113"/>
    <p1510:client id="{E4733723-2EFF-AF10-1C86-2DDA6E2BB665}" v="839" dt="2021-12-28T11:30:29.6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39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48a6c2bafa27e0db0590f05b848f238d79e6235d3f729aff4f9789ec534f8b85::" providerId="AD" clId="Web-{CFF152F8-F652-E3D1-E964-B1F8C1D964EB}"/>
    <pc:docChg chg="delSld modSld">
      <pc:chgData name="Guest User" userId="S::urn:spo:anon#48a6c2bafa27e0db0590f05b848f238d79e6235d3f729aff4f9789ec534f8b85::" providerId="AD" clId="Web-{CFF152F8-F652-E3D1-E964-B1F8C1D964EB}" dt="2021-12-28T13:23:57.551" v="267" actId="20577"/>
      <pc:docMkLst>
        <pc:docMk/>
      </pc:docMkLst>
      <pc:sldChg chg="del">
        <pc:chgData name="Guest User" userId="S::urn:spo:anon#48a6c2bafa27e0db0590f05b848f238d79e6235d3f729aff4f9789ec534f8b85::" providerId="AD" clId="Web-{CFF152F8-F652-E3D1-E964-B1F8C1D964EB}" dt="2021-12-28T13:19:28.483" v="145"/>
        <pc:sldMkLst>
          <pc:docMk/>
          <pc:sldMk cId="4264977537" sldId="259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31.280" v="146"/>
        <pc:sldMkLst>
          <pc:docMk/>
          <pc:sldMk cId="2672039197" sldId="261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32.920" v="147"/>
        <pc:sldMkLst>
          <pc:docMk/>
          <pc:sldMk cId="397710800" sldId="262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35.545" v="148"/>
        <pc:sldMkLst>
          <pc:docMk/>
          <pc:sldMk cId="1405850135" sldId="263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52.468" v="150"/>
        <pc:sldMkLst>
          <pc:docMk/>
          <pc:sldMk cId="3480339974" sldId="265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15.357" v="142"/>
        <pc:sldMkLst>
          <pc:docMk/>
          <pc:sldMk cId="1484811712" sldId="267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23.529" v="143"/>
        <pc:sldMkLst>
          <pc:docMk/>
          <pc:sldMk cId="2341911148" sldId="269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25.358" v="144"/>
        <pc:sldMkLst>
          <pc:docMk/>
          <pc:sldMk cId="4123189245" sldId="270"/>
        </pc:sldMkLst>
      </pc:sldChg>
      <pc:sldChg chg="del">
        <pc:chgData name="Guest User" userId="S::urn:spo:anon#48a6c2bafa27e0db0590f05b848f238d79e6235d3f729aff4f9789ec534f8b85::" providerId="AD" clId="Web-{CFF152F8-F652-E3D1-E964-B1F8C1D964EB}" dt="2021-12-28T13:19:49.811" v="149"/>
        <pc:sldMkLst>
          <pc:docMk/>
          <pc:sldMk cId="2319046984" sldId="271"/>
        </pc:sldMkLst>
      </pc:sldChg>
      <pc:sldChg chg="modSp">
        <pc:chgData name="Guest User" userId="S::urn:spo:anon#48a6c2bafa27e0db0590f05b848f238d79e6235d3f729aff4f9789ec534f8b85::" providerId="AD" clId="Web-{CFF152F8-F652-E3D1-E964-B1F8C1D964EB}" dt="2021-12-28T13:23:57.551" v="267" actId="20577"/>
        <pc:sldMkLst>
          <pc:docMk/>
          <pc:sldMk cId="3288236926" sldId="277"/>
        </pc:sldMkLst>
        <pc:spChg chg="mod">
          <ac:chgData name="Guest User" userId="S::urn:spo:anon#48a6c2bafa27e0db0590f05b848f238d79e6235d3f729aff4f9789ec534f8b85::" providerId="AD" clId="Web-{CFF152F8-F652-E3D1-E964-B1F8C1D964EB}" dt="2021-12-28T13:23:57.551" v="267" actId="20577"/>
          <ac:spMkLst>
            <pc:docMk/>
            <pc:sldMk cId="3288236926" sldId="277"/>
            <ac:spMk id="3" creationId="{EA009CBA-DCFD-084A-B3B6-B0FFEDC36EB0}"/>
          </ac:spMkLst>
        </pc:spChg>
      </pc:sldChg>
      <pc:sldChg chg="addSp delSp modSp">
        <pc:chgData name="Guest User" userId="S::urn:spo:anon#48a6c2bafa27e0db0590f05b848f238d79e6235d3f729aff4f9789ec534f8b85::" providerId="AD" clId="Web-{CFF152F8-F652-E3D1-E964-B1F8C1D964EB}" dt="2021-12-28T13:02:33.868" v="1"/>
        <pc:sldMkLst>
          <pc:docMk/>
          <pc:sldMk cId="2413226853" sldId="281"/>
        </pc:sldMkLst>
        <pc:spChg chg="add del">
          <ac:chgData name="Guest User" userId="S::urn:spo:anon#48a6c2bafa27e0db0590f05b848f238d79e6235d3f729aff4f9789ec534f8b85::" providerId="AD" clId="Web-{CFF152F8-F652-E3D1-E964-B1F8C1D964EB}" dt="2021-12-28T13:02:33.868" v="1"/>
          <ac:spMkLst>
            <pc:docMk/>
            <pc:sldMk cId="2413226853" sldId="281"/>
            <ac:spMk id="3" creationId="{61CF60E1-61A8-8B41-A444-2E9C279C4BE8}"/>
          </ac:spMkLst>
        </pc:spChg>
        <pc:graphicFrameChg chg="add del mod ord modGraphic">
          <ac:chgData name="Guest User" userId="S::urn:spo:anon#48a6c2bafa27e0db0590f05b848f238d79e6235d3f729aff4f9789ec534f8b85::" providerId="AD" clId="Web-{CFF152F8-F652-E3D1-E964-B1F8C1D964EB}" dt="2021-12-28T13:02:33.868" v="1"/>
          <ac:graphicFrameMkLst>
            <pc:docMk/>
            <pc:sldMk cId="2413226853" sldId="281"/>
            <ac:graphicFrameMk id="5" creationId="{EB3EC15A-1CB3-48B5-AD81-A333CDD1E124}"/>
          </ac:graphicFrameMkLst>
        </pc:graphicFrameChg>
      </pc:sldChg>
    </pc:docChg>
  </pc:docChgLst>
  <pc:docChgLst>
    <pc:chgData name="CHAN, Kwan Chuen" userId="14b45c5f-8212-48be-8a88-e09b7a20a312" providerId="ADAL" clId="{844272CD-28A6-7844-A9E2-CC6F7D438C06}"/>
    <pc:docChg chg="undo custSel addSld modSld sldOrd addSection delSection">
      <pc:chgData name="CHAN, Kwan Chuen" userId="14b45c5f-8212-48be-8a88-e09b7a20a312" providerId="ADAL" clId="{844272CD-28A6-7844-A9E2-CC6F7D438C06}" dt="2021-12-28T14:07:23.810" v="3297" actId="20577"/>
      <pc:docMkLst>
        <pc:docMk/>
      </pc:docMkLst>
      <pc:sldChg chg="modSp mod">
        <pc:chgData name="CHAN, Kwan Chuen" userId="14b45c5f-8212-48be-8a88-e09b7a20a312" providerId="ADAL" clId="{844272CD-28A6-7844-A9E2-CC6F7D438C06}" dt="2021-12-27T03:31:00.475" v="30" actId="207"/>
        <pc:sldMkLst>
          <pc:docMk/>
          <pc:sldMk cId="1332291891" sldId="257"/>
        </pc:sldMkLst>
        <pc:spChg chg="mod">
          <ac:chgData name="CHAN, Kwan Chuen" userId="14b45c5f-8212-48be-8a88-e09b7a20a312" providerId="ADAL" clId="{844272CD-28A6-7844-A9E2-CC6F7D438C06}" dt="2021-12-27T03:31:00.475" v="30" actId="207"/>
          <ac:spMkLst>
            <pc:docMk/>
            <pc:sldMk cId="1332291891" sldId="257"/>
            <ac:spMk id="2" creationId="{00000000-0000-0000-0000-000000000000}"/>
          </ac:spMkLst>
        </pc:spChg>
      </pc:sldChg>
      <pc:sldChg chg="addSp delSp modSp mod modClrScheme chgLayout">
        <pc:chgData name="CHAN, Kwan Chuen" userId="14b45c5f-8212-48be-8a88-e09b7a20a312" providerId="ADAL" clId="{844272CD-28A6-7844-A9E2-CC6F7D438C06}" dt="2021-12-27T05:27:09.213" v="1176" actId="20577"/>
        <pc:sldMkLst>
          <pc:docMk/>
          <pc:sldMk cId="3529114326" sldId="268"/>
        </pc:sldMkLst>
        <pc:spChg chg="mod">
          <ac:chgData name="CHAN, Kwan Chuen" userId="14b45c5f-8212-48be-8a88-e09b7a20a312" providerId="ADAL" clId="{844272CD-28A6-7844-A9E2-CC6F7D438C06}" dt="2021-12-27T03:32:15.208" v="35" actId="26606"/>
          <ac:spMkLst>
            <pc:docMk/>
            <pc:sldMk cId="3529114326" sldId="268"/>
            <ac:spMk id="13" creationId="{00000000-0000-0000-0000-000000000000}"/>
          </ac:spMkLst>
        </pc:spChg>
        <pc:spChg chg="mod">
          <ac:chgData name="CHAN, Kwan Chuen" userId="14b45c5f-8212-48be-8a88-e09b7a20a312" providerId="ADAL" clId="{844272CD-28A6-7844-A9E2-CC6F7D438C06}" dt="2021-12-27T05:27:09.213" v="1176" actId="20577"/>
          <ac:spMkLst>
            <pc:docMk/>
            <pc:sldMk cId="3529114326" sldId="268"/>
            <ac:spMk id="14" creationId="{00000000-0000-0000-0000-000000000000}"/>
          </ac:spMkLst>
        </pc:spChg>
        <pc:picChg chg="add del mod">
          <ac:chgData name="CHAN, Kwan Chuen" userId="14b45c5f-8212-48be-8a88-e09b7a20a312" providerId="ADAL" clId="{844272CD-28A6-7844-A9E2-CC6F7D438C06}" dt="2021-12-27T03:34:31.979" v="48" actId="478"/>
          <ac:picMkLst>
            <pc:docMk/>
            <pc:sldMk cId="3529114326" sldId="268"/>
            <ac:picMk id="2" creationId="{DA3EFA58-3CA1-D040-822D-6BBD45EC6889}"/>
          </ac:picMkLst>
        </pc:picChg>
        <pc:picChg chg="add mod">
          <ac:chgData name="CHAN, Kwan Chuen" userId="14b45c5f-8212-48be-8a88-e09b7a20a312" providerId="ADAL" clId="{844272CD-28A6-7844-A9E2-CC6F7D438C06}" dt="2021-12-27T03:39:04.462" v="86" actId="1076"/>
          <ac:picMkLst>
            <pc:docMk/>
            <pc:sldMk cId="3529114326" sldId="268"/>
            <ac:picMk id="3" creationId="{453934D6-110D-B14A-89D6-3C2A94159061}"/>
          </ac:picMkLst>
        </pc:picChg>
        <pc:picChg chg="add mod">
          <ac:chgData name="CHAN, Kwan Chuen" userId="14b45c5f-8212-48be-8a88-e09b7a20a312" providerId="ADAL" clId="{844272CD-28A6-7844-A9E2-CC6F7D438C06}" dt="2021-12-27T03:39:06.465" v="87" actId="1076"/>
          <ac:picMkLst>
            <pc:docMk/>
            <pc:sldMk cId="3529114326" sldId="268"/>
            <ac:picMk id="6" creationId="{DF0C0163-CA60-6747-9CB1-C36CEDC5C511}"/>
          </ac:picMkLst>
        </pc:picChg>
      </pc:sldChg>
      <pc:sldChg chg="addSp delSp modSp new mod modClrScheme chgLayout">
        <pc:chgData name="CHAN, Kwan Chuen" userId="14b45c5f-8212-48be-8a88-e09b7a20a312" providerId="ADAL" clId="{844272CD-28A6-7844-A9E2-CC6F7D438C06}" dt="2021-12-27T03:46:03.151" v="106" actId="20577"/>
        <pc:sldMkLst>
          <pc:docMk/>
          <pc:sldMk cId="1194463062" sldId="272"/>
        </pc:sldMkLst>
        <pc:spChg chg="mod">
          <ac:chgData name="CHAN, Kwan Chuen" userId="14b45c5f-8212-48be-8a88-e09b7a20a312" providerId="ADAL" clId="{844272CD-28A6-7844-A9E2-CC6F7D438C06}" dt="2021-12-27T03:41:28.646" v="103" actId="20577"/>
          <ac:spMkLst>
            <pc:docMk/>
            <pc:sldMk cId="1194463062" sldId="272"/>
            <ac:spMk id="2" creationId="{CDFC63F5-580B-E24E-A52A-5305F7DB45A4}"/>
          </ac:spMkLst>
        </pc:spChg>
        <pc:spChg chg="mod">
          <ac:chgData name="CHAN, Kwan Chuen" userId="14b45c5f-8212-48be-8a88-e09b7a20a312" providerId="ADAL" clId="{844272CD-28A6-7844-A9E2-CC6F7D438C06}" dt="2021-12-27T03:46:03.151" v="106" actId="20577"/>
          <ac:spMkLst>
            <pc:docMk/>
            <pc:sldMk cId="1194463062" sldId="272"/>
            <ac:spMk id="3" creationId="{BFC91264-9AF7-CE4A-8CD2-3EFC25CD7AFC}"/>
          </ac:spMkLst>
        </pc:spChg>
        <pc:picChg chg="add del mod">
          <ac:chgData name="CHAN, Kwan Chuen" userId="14b45c5f-8212-48be-8a88-e09b7a20a312" providerId="ADAL" clId="{844272CD-28A6-7844-A9E2-CC6F7D438C06}" dt="2021-12-27T03:38:43.539" v="76" actId="478"/>
          <ac:picMkLst>
            <pc:docMk/>
            <pc:sldMk cId="1194463062" sldId="272"/>
            <ac:picMk id="4" creationId="{D601163D-DDBF-3B48-BE4D-CB18F7C82437}"/>
          </ac:picMkLst>
        </pc:picChg>
        <pc:picChg chg="add mod">
          <ac:chgData name="CHAN, Kwan Chuen" userId="14b45c5f-8212-48be-8a88-e09b7a20a312" providerId="ADAL" clId="{844272CD-28A6-7844-A9E2-CC6F7D438C06}" dt="2021-12-27T03:38:52.641" v="84" actId="26606"/>
          <ac:picMkLst>
            <pc:docMk/>
            <pc:sldMk cId="1194463062" sldId="272"/>
            <ac:picMk id="5" creationId="{56D9C94C-D9EA-D642-AEFC-E7F4310A8F5F}"/>
          </ac:picMkLst>
        </pc:picChg>
      </pc:sldChg>
      <pc:sldChg chg="modSp new mod">
        <pc:chgData name="CHAN, Kwan Chuen" userId="14b45c5f-8212-48be-8a88-e09b7a20a312" providerId="ADAL" clId="{844272CD-28A6-7844-A9E2-CC6F7D438C06}" dt="2021-12-27T03:34:57.296" v="60"/>
        <pc:sldMkLst>
          <pc:docMk/>
          <pc:sldMk cId="2160836169" sldId="273"/>
        </pc:sldMkLst>
        <pc:spChg chg="mod">
          <ac:chgData name="CHAN, Kwan Chuen" userId="14b45c5f-8212-48be-8a88-e09b7a20a312" providerId="ADAL" clId="{844272CD-28A6-7844-A9E2-CC6F7D438C06}" dt="2021-12-27T03:34:44.423" v="59" actId="20577"/>
          <ac:spMkLst>
            <pc:docMk/>
            <pc:sldMk cId="2160836169" sldId="273"/>
            <ac:spMk id="2" creationId="{DFAD9092-557E-CA43-901B-CD331CAEC829}"/>
          </ac:spMkLst>
        </pc:spChg>
        <pc:spChg chg="mod">
          <ac:chgData name="CHAN, Kwan Chuen" userId="14b45c5f-8212-48be-8a88-e09b7a20a312" providerId="ADAL" clId="{844272CD-28A6-7844-A9E2-CC6F7D438C06}" dt="2021-12-27T03:34:57.296" v="60"/>
          <ac:spMkLst>
            <pc:docMk/>
            <pc:sldMk cId="2160836169" sldId="273"/>
            <ac:spMk id="3" creationId="{569637D8-1408-2D45-A0EA-DFFBC5022BD3}"/>
          </ac:spMkLst>
        </pc:spChg>
      </pc:sldChg>
      <pc:sldChg chg="addSp delSp modSp new mod">
        <pc:chgData name="CHAN, Kwan Chuen" userId="14b45c5f-8212-48be-8a88-e09b7a20a312" providerId="ADAL" clId="{844272CD-28A6-7844-A9E2-CC6F7D438C06}" dt="2021-12-27T05:36:55.854" v="1312" actId="20577"/>
        <pc:sldMkLst>
          <pc:docMk/>
          <pc:sldMk cId="939278223" sldId="274"/>
        </pc:sldMkLst>
        <pc:spChg chg="mod">
          <ac:chgData name="CHAN, Kwan Chuen" userId="14b45c5f-8212-48be-8a88-e09b7a20a312" providerId="ADAL" clId="{844272CD-28A6-7844-A9E2-CC6F7D438C06}" dt="2021-12-27T03:54:22.395" v="188" actId="20577"/>
          <ac:spMkLst>
            <pc:docMk/>
            <pc:sldMk cId="939278223" sldId="274"/>
            <ac:spMk id="2" creationId="{CA5135B7-0672-9144-A19B-7F56FA51086A}"/>
          </ac:spMkLst>
        </pc:spChg>
        <pc:spChg chg="add del mod">
          <ac:chgData name="CHAN, Kwan Chuen" userId="14b45c5f-8212-48be-8a88-e09b7a20a312" providerId="ADAL" clId="{844272CD-28A6-7844-A9E2-CC6F7D438C06}" dt="2021-12-27T05:36:55.854" v="1312" actId="20577"/>
          <ac:spMkLst>
            <pc:docMk/>
            <pc:sldMk cId="939278223" sldId="274"/>
            <ac:spMk id="3" creationId="{38299DE0-534A-CB48-9574-F9DC7C04BD1D}"/>
          </ac:spMkLst>
        </pc:spChg>
        <pc:spChg chg="del">
          <ac:chgData name="CHAN, Kwan Chuen" userId="14b45c5f-8212-48be-8a88-e09b7a20a312" providerId="ADAL" clId="{844272CD-28A6-7844-A9E2-CC6F7D438C06}" dt="2021-12-27T03:53:01.791" v="168" actId="478"/>
          <ac:spMkLst>
            <pc:docMk/>
            <pc:sldMk cId="939278223" sldId="274"/>
            <ac:spMk id="4" creationId="{14D192AE-1E0C-364B-9FBF-171661E588DA}"/>
          </ac:spMkLst>
        </pc:spChg>
        <pc:spChg chg="add del mod">
          <ac:chgData name="CHAN, Kwan Chuen" userId="14b45c5f-8212-48be-8a88-e09b7a20a312" providerId="ADAL" clId="{844272CD-28A6-7844-A9E2-CC6F7D438C06}" dt="2021-12-27T03:53:46.616" v="178" actId="478"/>
          <ac:spMkLst>
            <pc:docMk/>
            <pc:sldMk cId="939278223" sldId="274"/>
            <ac:spMk id="6" creationId="{EA7ADD0D-06B4-B448-8FDA-2D781A1ED0DC}"/>
          </ac:spMkLst>
        </pc:spChg>
      </pc:sldChg>
      <pc:sldChg chg="delSp modSp new mod ord">
        <pc:chgData name="CHAN, Kwan Chuen" userId="14b45c5f-8212-48be-8a88-e09b7a20a312" providerId="ADAL" clId="{844272CD-28A6-7844-A9E2-CC6F7D438C06}" dt="2021-12-27T05:28:47.912" v="1184" actId="20577"/>
        <pc:sldMkLst>
          <pc:docMk/>
          <pc:sldMk cId="143589625" sldId="275"/>
        </pc:sldMkLst>
        <pc:spChg chg="mod">
          <ac:chgData name="CHAN, Kwan Chuen" userId="14b45c5f-8212-48be-8a88-e09b7a20a312" providerId="ADAL" clId="{844272CD-28A6-7844-A9E2-CC6F7D438C06}" dt="2021-12-27T03:58:10.034" v="226" actId="20577"/>
          <ac:spMkLst>
            <pc:docMk/>
            <pc:sldMk cId="143589625" sldId="275"/>
            <ac:spMk id="2" creationId="{87C179A0-08CE-B249-B7F5-B59FA78372DA}"/>
          </ac:spMkLst>
        </pc:spChg>
        <pc:spChg chg="mod">
          <ac:chgData name="CHAN, Kwan Chuen" userId="14b45c5f-8212-48be-8a88-e09b7a20a312" providerId="ADAL" clId="{844272CD-28A6-7844-A9E2-CC6F7D438C06}" dt="2021-12-27T05:28:47.912" v="1184" actId="20577"/>
          <ac:spMkLst>
            <pc:docMk/>
            <pc:sldMk cId="143589625" sldId="275"/>
            <ac:spMk id="3" creationId="{A3FC977F-95BF-9D46-81E9-44690692423C}"/>
          </ac:spMkLst>
        </pc:spChg>
        <pc:spChg chg="del">
          <ac:chgData name="CHAN, Kwan Chuen" userId="14b45c5f-8212-48be-8a88-e09b7a20a312" providerId="ADAL" clId="{844272CD-28A6-7844-A9E2-CC6F7D438C06}" dt="2021-12-27T03:58:13.070" v="227" actId="478"/>
          <ac:spMkLst>
            <pc:docMk/>
            <pc:sldMk cId="143589625" sldId="275"/>
            <ac:spMk id="4" creationId="{EF7B2EB5-082F-9441-A16F-90911AECF946}"/>
          </ac:spMkLst>
        </pc:spChg>
      </pc:sldChg>
      <pc:sldChg chg="modSp add mod ord">
        <pc:chgData name="CHAN, Kwan Chuen" userId="14b45c5f-8212-48be-8a88-e09b7a20a312" providerId="ADAL" clId="{844272CD-28A6-7844-A9E2-CC6F7D438C06}" dt="2021-12-27T04:35:00.251" v="789" actId="14100"/>
        <pc:sldMkLst>
          <pc:docMk/>
          <pc:sldMk cId="1716186516" sldId="276"/>
        </pc:sldMkLst>
        <pc:spChg chg="mod">
          <ac:chgData name="CHAN, Kwan Chuen" userId="14b45c5f-8212-48be-8a88-e09b7a20a312" providerId="ADAL" clId="{844272CD-28A6-7844-A9E2-CC6F7D438C06}" dt="2021-12-27T04:34:40.828" v="786" actId="1076"/>
          <ac:spMkLst>
            <pc:docMk/>
            <pc:sldMk cId="1716186516" sldId="276"/>
            <ac:spMk id="4" creationId="{00000000-0000-0000-0000-000000000000}"/>
          </ac:spMkLst>
        </pc:spChg>
        <pc:spChg chg="mod">
          <ac:chgData name="CHAN, Kwan Chuen" userId="14b45c5f-8212-48be-8a88-e09b7a20a312" providerId="ADAL" clId="{844272CD-28A6-7844-A9E2-CC6F7D438C06}" dt="2021-12-27T04:35:00.251" v="789" actId="14100"/>
          <ac:spMkLst>
            <pc:docMk/>
            <pc:sldMk cId="1716186516" sldId="276"/>
            <ac:spMk id="5" creationId="{00000000-0000-0000-0000-000000000000}"/>
          </ac:spMkLst>
        </pc:spChg>
      </pc:sldChg>
      <pc:sldChg chg="delSp modSp new mod ord">
        <pc:chgData name="CHAN, Kwan Chuen" userId="14b45c5f-8212-48be-8a88-e09b7a20a312" providerId="ADAL" clId="{844272CD-28A6-7844-A9E2-CC6F7D438C06}" dt="2021-12-27T11:55:30.927" v="1384" actId="20578"/>
        <pc:sldMkLst>
          <pc:docMk/>
          <pc:sldMk cId="3288236926" sldId="277"/>
        </pc:sldMkLst>
        <pc:spChg chg="mod">
          <ac:chgData name="CHAN, Kwan Chuen" userId="14b45c5f-8212-48be-8a88-e09b7a20a312" providerId="ADAL" clId="{844272CD-28A6-7844-A9E2-CC6F7D438C06}" dt="2021-12-27T05:20:36.314" v="1134" actId="20577"/>
          <ac:spMkLst>
            <pc:docMk/>
            <pc:sldMk cId="3288236926" sldId="277"/>
            <ac:spMk id="2" creationId="{720CBAEC-D373-DB4E-8CBB-9F2F768CD53F}"/>
          </ac:spMkLst>
        </pc:spChg>
        <pc:spChg chg="del">
          <ac:chgData name="CHAN, Kwan Chuen" userId="14b45c5f-8212-48be-8a88-e09b7a20a312" providerId="ADAL" clId="{844272CD-28A6-7844-A9E2-CC6F7D438C06}" dt="2021-12-27T11:44:53.648" v="1313" actId="478"/>
          <ac:spMkLst>
            <pc:docMk/>
            <pc:sldMk cId="3288236926" sldId="277"/>
            <ac:spMk id="4" creationId="{F970E828-E86B-3B40-B717-96F5AC106170}"/>
          </ac:spMkLst>
        </pc:spChg>
      </pc:sldChg>
      <pc:sldChg chg="modSp new mod">
        <pc:chgData name="CHAN, Kwan Chuen" userId="14b45c5f-8212-48be-8a88-e09b7a20a312" providerId="ADAL" clId="{844272CD-28A6-7844-A9E2-CC6F7D438C06}" dt="2021-12-28T13:52:19.149" v="2945" actId="20577"/>
        <pc:sldMkLst>
          <pc:docMk/>
          <pc:sldMk cId="3508044268" sldId="278"/>
        </pc:sldMkLst>
        <pc:spChg chg="mod">
          <ac:chgData name="CHAN, Kwan Chuen" userId="14b45c5f-8212-48be-8a88-e09b7a20a312" providerId="ADAL" clId="{844272CD-28A6-7844-A9E2-CC6F7D438C06}" dt="2021-12-28T13:29:53.190" v="2632" actId="313"/>
          <ac:spMkLst>
            <pc:docMk/>
            <pc:sldMk cId="3508044268" sldId="278"/>
            <ac:spMk id="2" creationId="{734CEEAD-BB74-BA47-A5F5-A31E839C913C}"/>
          </ac:spMkLst>
        </pc:spChg>
        <pc:spChg chg="mod">
          <ac:chgData name="CHAN, Kwan Chuen" userId="14b45c5f-8212-48be-8a88-e09b7a20a312" providerId="ADAL" clId="{844272CD-28A6-7844-A9E2-CC6F7D438C06}" dt="2021-12-28T13:49:03.818" v="2850" actId="20577"/>
          <ac:spMkLst>
            <pc:docMk/>
            <pc:sldMk cId="3508044268" sldId="278"/>
            <ac:spMk id="3" creationId="{6A60EA49-2C55-0A4E-A0CB-59B11E9DD8F6}"/>
          </ac:spMkLst>
        </pc:spChg>
        <pc:spChg chg="mod">
          <ac:chgData name="CHAN, Kwan Chuen" userId="14b45c5f-8212-48be-8a88-e09b7a20a312" providerId="ADAL" clId="{844272CD-28A6-7844-A9E2-CC6F7D438C06}" dt="2021-12-28T13:52:19.149" v="2945" actId="20577"/>
          <ac:spMkLst>
            <pc:docMk/>
            <pc:sldMk cId="3508044268" sldId="278"/>
            <ac:spMk id="4" creationId="{24D2F5BE-4BD2-4F41-9B67-E0B38614502B}"/>
          </ac:spMkLst>
        </pc:spChg>
      </pc:sldChg>
      <pc:sldChg chg="modSp new mod">
        <pc:chgData name="CHAN, Kwan Chuen" userId="14b45c5f-8212-48be-8a88-e09b7a20a312" providerId="ADAL" clId="{844272CD-28A6-7844-A9E2-CC6F7D438C06}" dt="2021-12-27T11:51:30.159" v="1372" actId="20577"/>
        <pc:sldMkLst>
          <pc:docMk/>
          <pc:sldMk cId="395100666" sldId="279"/>
        </pc:sldMkLst>
        <pc:spChg chg="mod">
          <ac:chgData name="CHAN, Kwan Chuen" userId="14b45c5f-8212-48be-8a88-e09b7a20a312" providerId="ADAL" clId="{844272CD-28A6-7844-A9E2-CC6F7D438C06}" dt="2021-12-27T11:51:30.159" v="1372" actId="20577"/>
          <ac:spMkLst>
            <pc:docMk/>
            <pc:sldMk cId="395100666" sldId="279"/>
            <ac:spMk id="2" creationId="{0F9CB43F-1A00-C741-9742-E4DDDDC7EF5E}"/>
          </ac:spMkLst>
        </pc:spChg>
      </pc:sldChg>
      <pc:sldChg chg="modSp new mod">
        <pc:chgData name="CHAN, Kwan Chuen" userId="14b45c5f-8212-48be-8a88-e09b7a20a312" providerId="ADAL" clId="{844272CD-28A6-7844-A9E2-CC6F7D438C06}" dt="2021-12-27T11:53:25.759" v="1378" actId="20577"/>
        <pc:sldMkLst>
          <pc:docMk/>
          <pc:sldMk cId="756175798" sldId="280"/>
        </pc:sldMkLst>
        <pc:spChg chg="mod">
          <ac:chgData name="CHAN, Kwan Chuen" userId="14b45c5f-8212-48be-8a88-e09b7a20a312" providerId="ADAL" clId="{844272CD-28A6-7844-A9E2-CC6F7D438C06}" dt="2021-12-27T11:53:25.759" v="1378" actId="20577"/>
          <ac:spMkLst>
            <pc:docMk/>
            <pc:sldMk cId="756175798" sldId="280"/>
            <ac:spMk id="2" creationId="{90418093-EE73-E74A-B22E-E334DD2C7982}"/>
          </ac:spMkLst>
        </pc:spChg>
      </pc:sldChg>
      <pc:sldChg chg="addSp delSp modSp new">
        <pc:chgData name="CHAN, Kwan Chuen" userId="14b45c5f-8212-48be-8a88-e09b7a20a312" providerId="ADAL" clId="{844272CD-28A6-7844-A9E2-CC6F7D438C06}" dt="2021-12-27T11:53:56.435" v="1382"/>
        <pc:sldMkLst>
          <pc:docMk/>
          <pc:sldMk cId="2413226853" sldId="281"/>
        </pc:sldMkLst>
        <pc:spChg chg="mod">
          <ac:chgData name="CHAN, Kwan Chuen" userId="14b45c5f-8212-48be-8a88-e09b7a20a312" providerId="ADAL" clId="{844272CD-28A6-7844-A9E2-CC6F7D438C06}" dt="2021-12-27T11:53:56.435" v="1382"/>
          <ac:spMkLst>
            <pc:docMk/>
            <pc:sldMk cId="2413226853" sldId="281"/>
            <ac:spMk id="2" creationId="{9B3B7F36-443D-A64F-9E4A-907A13713B7F}"/>
          </ac:spMkLst>
        </pc:spChg>
        <pc:spChg chg="add del mod">
          <ac:chgData name="CHAN, Kwan Chuen" userId="14b45c5f-8212-48be-8a88-e09b7a20a312" providerId="ADAL" clId="{844272CD-28A6-7844-A9E2-CC6F7D438C06}" dt="2021-12-27T11:53:55.706" v="1381"/>
          <ac:spMkLst>
            <pc:docMk/>
            <pc:sldMk cId="2413226853" sldId="281"/>
            <ac:spMk id="5" creationId="{44B68A6D-79D0-7646-BDC9-AC2FE0BC6542}"/>
          </ac:spMkLst>
        </pc:spChg>
      </pc:sldChg>
      <pc:sldChg chg="modSp new mod">
        <pc:chgData name="CHAN, Kwan Chuen" userId="14b45c5f-8212-48be-8a88-e09b7a20a312" providerId="ADAL" clId="{844272CD-28A6-7844-A9E2-CC6F7D438C06}" dt="2021-12-27T11:56:50.012" v="1389" actId="20577"/>
        <pc:sldMkLst>
          <pc:docMk/>
          <pc:sldMk cId="1054714070" sldId="282"/>
        </pc:sldMkLst>
        <pc:spChg chg="mod">
          <ac:chgData name="CHAN, Kwan Chuen" userId="14b45c5f-8212-48be-8a88-e09b7a20a312" providerId="ADAL" clId="{844272CD-28A6-7844-A9E2-CC6F7D438C06}" dt="2021-12-27T11:56:50.012" v="1389" actId="20577"/>
          <ac:spMkLst>
            <pc:docMk/>
            <pc:sldMk cId="1054714070" sldId="282"/>
            <ac:spMk id="2" creationId="{EB70CBC7-FA4A-EA4F-8F71-0F0BE61EB151}"/>
          </ac:spMkLst>
        </pc:spChg>
      </pc:sldChg>
      <pc:sldChg chg="modSp new mod">
        <pc:chgData name="CHAN, Kwan Chuen" userId="14b45c5f-8212-48be-8a88-e09b7a20a312" providerId="ADAL" clId="{844272CD-28A6-7844-A9E2-CC6F7D438C06}" dt="2021-12-27T11:57:14.126" v="1417" actId="20577"/>
        <pc:sldMkLst>
          <pc:docMk/>
          <pc:sldMk cId="1180754241" sldId="283"/>
        </pc:sldMkLst>
        <pc:spChg chg="mod">
          <ac:chgData name="CHAN, Kwan Chuen" userId="14b45c5f-8212-48be-8a88-e09b7a20a312" providerId="ADAL" clId="{844272CD-28A6-7844-A9E2-CC6F7D438C06}" dt="2021-12-27T11:57:14.126" v="1417" actId="20577"/>
          <ac:spMkLst>
            <pc:docMk/>
            <pc:sldMk cId="1180754241" sldId="283"/>
            <ac:spMk id="2" creationId="{3BC83005-18D1-4F47-9DA2-BFE743E9180E}"/>
          </ac:spMkLst>
        </pc:spChg>
      </pc:sldChg>
      <pc:sldChg chg="addSp delSp modSp new mod">
        <pc:chgData name="CHAN, Kwan Chuen" userId="14b45c5f-8212-48be-8a88-e09b7a20a312" providerId="ADAL" clId="{844272CD-28A6-7844-A9E2-CC6F7D438C06}" dt="2021-12-27T12:49:40.991" v="1634" actId="1076"/>
        <pc:sldMkLst>
          <pc:docMk/>
          <pc:sldMk cId="1184150071" sldId="284"/>
        </pc:sldMkLst>
        <pc:spChg chg="mod">
          <ac:chgData name="CHAN, Kwan Chuen" userId="14b45c5f-8212-48be-8a88-e09b7a20a312" providerId="ADAL" clId="{844272CD-28A6-7844-A9E2-CC6F7D438C06}" dt="2021-12-27T12:37:47.295" v="1576" actId="1076"/>
          <ac:spMkLst>
            <pc:docMk/>
            <pc:sldMk cId="1184150071" sldId="284"/>
            <ac:spMk id="2" creationId="{72F20E28-C27B-FC45-8C08-3AAB47216265}"/>
          </ac:spMkLst>
        </pc:spChg>
        <pc:spChg chg="del mod">
          <ac:chgData name="CHAN, Kwan Chuen" userId="14b45c5f-8212-48be-8a88-e09b7a20a312" providerId="ADAL" clId="{844272CD-28A6-7844-A9E2-CC6F7D438C06}" dt="2021-12-27T12:17:59.767" v="1491" actId="478"/>
          <ac:spMkLst>
            <pc:docMk/>
            <pc:sldMk cId="1184150071" sldId="284"/>
            <ac:spMk id="3" creationId="{E400B18B-6BC4-504F-B9CC-05425EB7ED7C}"/>
          </ac:spMkLst>
        </pc:spChg>
        <pc:spChg chg="del">
          <ac:chgData name="CHAN, Kwan Chuen" userId="14b45c5f-8212-48be-8a88-e09b7a20a312" providerId="ADAL" clId="{844272CD-28A6-7844-A9E2-CC6F7D438C06}" dt="2021-12-27T12:14:53.371" v="1489" actId="478"/>
          <ac:spMkLst>
            <pc:docMk/>
            <pc:sldMk cId="1184150071" sldId="284"/>
            <ac:spMk id="4" creationId="{E347A777-68DD-4843-AE84-D449E5B600F8}"/>
          </ac:spMkLst>
        </pc:spChg>
        <pc:spChg chg="add mod">
          <ac:chgData name="CHAN, Kwan Chuen" userId="14b45c5f-8212-48be-8a88-e09b7a20a312" providerId="ADAL" clId="{844272CD-28A6-7844-A9E2-CC6F7D438C06}" dt="2021-12-27T12:35:14.721" v="1559" actId="1076"/>
          <ac:spMkLst>
            <pc:docMk/>
            <pc:sldMk cId="1184150071" sldId="284"/>
            <ac:spMk id="5" creationId="{D72EB6F6-7BE2-A84E-A3B4-8AEFB4D2D7B7}"/>
          </ac:spMkLst>
        </pc:spChg>
        <pc:spChg chg="add del mod">
          <ac:chgData name="CHAN, Kwan Chuen" userId="14b45c5f-8212-48be-8a88-e09b7a20a312" providerId="ADAL" clId="{844272CD-28A6-7844-A9E2-CC6F7D438C06}" dt="2021-12-27T12:18:32.476" v="1501"/>
          <ac:spMkLst>
            <pc:docMk/>
            <pc:sldMk cId="1184150071" sldId="284"/>
            <ac:spMk id="6" creationId="{8CCFA9A0-5B6B-F849-A188-D0499D4D4A44}"/>
          </ac:spMkLst>
        </pc:spChg>
        <pc:spChg chg="add mod">
          <ac:chgData name="CHAN, Kwan Chuen" userId="14b45c5f-8212-48be-8a88-e09b7a20a312" providerId="ADAL" clId="{844272CD-28A6-7844-A9E2-CC6F7D438C06}" dt="2021-12-27T12:35:28.773" v="1564" actId="1076"/>
          <ac:spMkLst>
            <pc:docMk/>
            <pc:sldMk cId="1184150071" sldId="284"/>
            <ac:spMk id="7" creationId="{77C6892A-39A7-674B-AE80-A639BC774F11}"/>
          </ac:spMkLst>
        </pc:spChg>
        <pc:spChg chg="add mod">
          <ac:chgData name="CHAN, Kwan Chuen" userId="14b45c5f-8212-48be-8a88-e09b7a20a312" providerId="ADAL" clId="{844272CD-28A6-7844-A9E2-CC6F7D438C06}" dt="2021-12-27T12:35:37.197" v="1566" actId="1076"/>
          <ac:spMkLst>
            <pc:docMk/>
            <pc:sldMk cId="1184150071" sldId="284"/>
            <ac:spMk id="8" creationId="{108A1522-3ADC-B74B-A290-6FEB3741C4FF}"/>
          </ac:spMkLst>
        </pc:spChg>
        <pc:spChg chg="add mod">
          <ac:chgData name="CHAN, Kwan Chuen" userId="14b45c5f-8212-48be-8a88-e09b7a20a312" providerId="ADAL" clId="{844272CD-28A6-7844-A9E2-CC6F7D438C06}" dt="2021-12-27T12:35:33.801" v="1565" actId="1076"/>
          <ac:spMkLst>
            <pc:docMk/>
            <pc:sldMk cId="1184150071" sldId="284"/>
            <ac:spMk id="9" creationId="{657595F7-55B9-9440-8E8D-C0EB477A029E}"/>
          </ac:spMkLst>
        </pc:spChg>
        <pc:spChg chg="add mod">
          <ac:chgData name="CHAN, Kwan Chuen" userId="14b45c5f-8212-48be-8a88-e09b7a20a312" providerId="ADAL" clId="{844272CD-28A6-7844-A9E2-CC6F7D438C06}" dt="2021-12-27T12:38:47.599" v="1593" actId="1076"/>
          <ac:spMkLst>
            <pc:docMk/>
            <pc:sldMk cId="1184150071" sldId="284"/>
            <ac:spMk id="10" creationId="{6A6B1B35-019F-274C-83FC-72855B0F5DCA}"/>
          </ac:spMkLst>
        </pc:spChg>
        <pc:spChg chg="add mod">
          <ac:chgData name="CHAN, Kwan Chuen" userId="14b45c5f-8212-48be-8a88-e09b7a20a312" providerId="ADAL" clId="{844272CD-28A6-7844-A9E2-CC6F7D438C06}" dt="2021-12-27T12:35:52.202" v="1571" actId="1076"/>
          <ac:spMkLst>
            <pc:docMk/>
            <pc:sldMk cId="1184150071" sldId="284"/>
            <ac:spMk id="11" creationId="{0FED1348-12DC-6645-807B-DAFB9732659D}"/>
          </ac:spMkLst>
        </pc:spChg>
        <pc:spChg chg="add del mod">
          <ac:chgData name="CHAN, Kwan Chuen" userId="14b45c5f-8212-48be-8a88-e09b7a20a312" providerId="ADAL" clId="{844272CD-28A6-7844-A9E2-CC6F7D438C06}" dt="2021-12-27T12:36:01.305" v="1574"/>
          <ac:spMkLst>
            <pc:docMk/>
            <pc:sldMk cId="1184150071" sldId="284"/>
            <ac:spMk id="12" creationId="{26F4AD6E-6732-9D45-B10F-7131C0C175A2}"/>
          </ac:spMkLst>
        </pc:spChg>
        <pc:spChg chg="add mod">
          <ac:chgData name="CHAN, Kwan Chuen" userId="14b45c5f-8212-48be-8a88-e09b7a20a312" providerId="ADAL" clId="{844272CD-28A6-7844-A9E2-CC6F7D438C06}" dt="2021-12-27T12:41:15.754" v="1606" actId="1076"/>
          <ac:spMkLst>
            <pc:docMk/>
            <pc:sldMk cId="1184150071" sldId="284"/>
            <ac:spMk id="13" creationId="{47391D51-0E91-334F-8A18-6AFB24915FC4}"/>
          </ac:spMkLst>
        </pc:spChg>
        <pc:spChg chg="add mod">
          <ac:chgData name="CHAN, Kwan Chuen" userId="14b45c5f-8212-48be-8a88-e09b7a20a312" providerId="ADAL" clId="{844272CD-28A6-7844-A9E2-CC6F7D438C06}" dt="2021-12-27T12:49:40.991" v="1634" actId="1076"/>
          <ac:spMkLst>
            <pc:docMk/>
            <pc:sldMk cId="1184150071" sldId="284"/>
            <ac:spMk id="14" creationId="{7C2396AD-FADA-884B-BBE0-0E6983027E92}"/>
          </ac:spMkLst>
        </pc:spChg>
        <pc:cxnChg chg="add">
          <ac:chgData name="CHAN, Kwan Chuen" userId="14b45c5f-8212-48be-8a88-e09b7a20a312" providerId="ADAL" clId="{844272CD-28A6-7844-A9E2-CC6F7D438C06}" dt="2021-12-27T12:39:26.778" v="1599" actId="11529"/>
          <ac:cxnSpMkLst>
            <pc:docMk/>
            <pc:sldMk cId="1184150071" sldId="284"/>
            <ac:cxnSpMk id="16" creationId="{7F12CB49-3DF8-3F49-8DD4-02A6459682C5}"/>
          </ac:cxnSpMkLst>
        </pc:cxnChg>
        <pc:cxnChg chg="add">
          <ac:chgData name="CHAN, Kwan Chuen" userId="14b45c5f-8212-48be-8a88-e09b7a20a312" providerId="ADAL" clId="{844272CD-28A6-7844-A9E2-CC6F7D438C06}" dt="2021-12-27T12:39:42.913" v="1600" actId="11529"/>
          <ac:cxnSpMkLst>
            <pc:docMk/>
            <pc:sldMk cId="1184150071" sldId="284"/>
            <ac:cxnSpMk id="18" creationId="{6607A7C7-E2E6-0A46-A538-BB283442FA80}"/>
          </ac:cxnSpMkLst>
        </pc:cxnChg>
        <pc:cxnChg chg="add">
          <ac:chgData name="CHAN, Kwan Chuen" userId="14b45c5f-8212-48be-8a88-e09b7a20a312" providerId="ADAL" clId="{844272CD-28A6-7844-A9E2-CC6F7D438C06}" dt="2021-12-27T12:39:54.364" v="1601" actId="11529"/>
          <ac:cxnSpMkLst>
            <pc:docMk/>
            <pc:sldMk cId="1184150071" sldId="284"/>
            <ac:cxnSpMk id="20" creationId="{B2AB4F05-A35E-9F41-82F9-29FB1D782E05}"/>
          </ac:cxnSpMkLst>
        </pc:cxnChg>
        <pc:cxnChg chg="add">
          <ac:chgData name="CHAN, Kwan Chuen" userId="14b45c5f-8212-48be-8a88-e09b7a20a312" providerId="ADAL" clId="{844272CD-28A6-7844-A9E2-CC6F7D438C06}" dt="2021-12-27T12:40:06.674" v="1602" actId="11529"/>
          <ac:cxnSpMkLst>
            <pc:docMk/>
            <pc:sldMk cId="1184150071" sldId="284"/>
            <ac:cxnSpMk id="22" creationId="{FADC8AA2-0020-B847-A14F-ED3061088A5E}"/>
          </ac:cxnSpMkLst>
        </pc:cxnChg>
        <pc:cxnChg chg="add">
          <ac:chgData name="CHAN, Kwan Chuen" userId="14b45c5f-8212-48be-8a88-e09b7a20a312" providerId="ADAL" clId="{844272CD-28A6-7844-A9E2-CC6F7D438C06}" dt="2021-12-27T12:40:47.954" v="1603" actId="11529"/>
          <ac:cxnSpMkLst>
            <pc:docMk/>
            <pc:sldMk cId="1184150071" sldId="284"/>
            <ac:cxnSpMk id="24" creationId="{A8560A65-A83C-B34C-B0AC-1DF348D5C434}"/>
          </ac:cxnSpMkLst>
        </pc:cxnChg>
        <pc:cxnChg chg="add">
          <ac:chgData name="CHAN, Kwan Chuen" userId="14b45c5f-8212-48be-8a88-e09b7a20a312" providerId="ADAL" clId="{844272CD-28A6-7844-A9E2-CC6F7D438C06}" dt="2021-12-27T12:40:57.619" v="1604" actId="11529"/>
          <ac:cxnSpMkLst>
            <pc:docMk/>
            <pc:sldMk cId="1184150071" sldId="284"/>
            <ac:cxnSpMk id="26" creationId="{0853511E-BDB9-1E48-B440-424EBFD621F4}"/>
          </ac:cxnSpMkLst>
        </pc:cxnChg>
        <pc:cxnChg chg="add mod">
          <ac:chgData name="CHAN, Kwan Chuen" userId="14b45c5f-8212-48be-8a88-e09b7a20a312" providerId="ADAL" clId="{844272CD-28A6-7844-A9E2-CC6F7D438C06}" dt="2021-12-27T12:41:15.754" v="1606" actId="1076"/>
          <ac:cxnSpMkLst>
            <pc:docMk/>
            <pc:sldMk cId="1184150071" sldId="284"/>
            <ac:cxnSpMk id="28" creationId="{F0D24093-4013-9849-9747-3889191EF886}"/>
          </ac:cxnSpMkLst>
        </pc:cxnChg>
        <pc:cxnChg chg="add mod">
          <ac:chgData name="CHAN, Kwan Chuen" userId="14b45c5f-8212-48be-8a88-e09b7a20a312" providerId="ADAL" clId="{844272CD-28A6-7844-A9E2-CC6F7D438C06}" dt="2021-12-27T12:49:40.991" v="1634" actId="1076"/>
          <ac:cxnSpMkLst>
            <pc:docMk/>
            <pc:sldMk cId="1184150071" sldId="284"/>
            <ac:cxnSpMk id="31" creationId="{ED1776DC-9BBC-2C47-98DA-45BB314BF5A8}"/>
          </ac:cxnSpMkLst>
        </pc:cxnChg>
        <pc:cxnChg chg="add">
          <ac:chgData name="CHAN, Kwan Chuen" userId="14b45c5f-8212-48be-8a88-e09b7a20a312" providerId="ADAL" clId="{844272CD-28A6-7844-A9E2-CC6F7D438C06}" dt="2021-12-27T12:41:49.925" v="1609" actId="11529"/>
          <ac:cxnSpMkLst>
            <pc:docMk/>
            <pc:sldMk cId="1184150071" sldId="284"/>
            <ac:cxnSpMk id="34" creationId="{52797590-2E16-A441-A436-02811A7FEECC}"/>
          </ac:cxnSpMkLst>
        </pc:cxnChg>
      </pc:sldChg>
      <pc:sldChg chg="delSp modSp new mod">
        <pc:chgData name="CHAN, Kwan Chuen" userId="14b45c5f-8212-48be-8a88-e09b7a20a312" providerId="ADAL" clId="{844272CD-28A6-7844-A9E2-CC6F7D438C06}" dt="2021-12-28T14:07:23.810" v="3297" actId="20577"/>
        <pc:sldMkLst>
          <pc:docMk/>
          <pc:sldMk cId="2346466169" sldId="285"/>
        </pc:sldMkLst>
        <pc:spChg chg="mod">
          <ac:chgData name="CHAN, Kwan Chuen" userId="14b45c5f-8212-48be-8a88-e09b7a20a312" providerId="ADAL" clId="{844272CD-28A6-7844-A9E2-CC6F7D438C06}" dt="2021-12-27T12:14:13.894" v="1488" actId="20577"/>
          <ac:spMkLst>
            <pc:docMk/>
            <pc:sldMk cId="2346466169" sldId="285"/>
            <ac:spMk id="2" creationId="{AFE4E254-903A-2C48-967F-42204A0B5F32}"/>
          </ac:spMkLst>
        </pc:spChg>
        <pc:spChg chg="mod">
          <ac:chgData name="CHAN, Kwan Chuen" userId="14b45c5f-8212-48be-8a88-e09b7a20a312" providerId="ADAL" clId="{844272CD-28A6-7844-A9E2-CC6F7D438C06}" dt="2021-12-28T14:07:23.810" v="3297" actId="20577"/>
          <ac:spMkLst>
            <pc:docMk/>
            <pc:sldMk cId="2346466169" sldId="285"/>
            <ac:spMk id="3" creationId="{09CEBC27-86EF-8D47-AF4A-F6DF97D7A6C6}"/>
          </ac:spMkLst>
        </pc:spChg>
        <pc:spChg chg="del mod">
          <ac:chgData name="CHAN, Kwan Chuen" userId="14b45c5f-8212-48be-8a88-e09b7a20a312" providerId="ADAL" clId="{844272CD-28A6-7844-A9E2-CC6F7D438C06}" dt="2021-12-28T13:59:57.541" v="2947" actId="478"/>
          <ac:spMkLst>
            <pc:docMk/>
            <pc:sldMk cId="2346466169" sldId="285"/>
            <ac:spMk id="4" creationId="{C2D61651-92F2-0D42-8F49-7F3ACDBC7BA5}"/>
          </ac:spMkLst>
        </pc:spChg>
      </pc:sldChg>
      <pc:sldChg chg="delSp modSp new mod">
        <pc:chgData name="CHAN, Kwan Chuen" userId="14b45c5f-8212-48be-8a88-e09b7a20a312" providerId="ADAL" clId="{844272CD-28A6-7844-A9E2-CC6F7D438C06}" dt="2021-12-28T12:44:25.052" v="2286" actId="20577"/>
        <pc:sldMkLst>
          <pc:docMk/>
          <pc:sldMk cId="2076011285" sldId="286"/>
        </pc:sldMkLst>
        <pc:spChg chg="mod">
          <ac:chgData name="CHAN, Kwan Chuen" userId="14b45c5f-8212-48be-8a88-e09b7a20a312" providerId="ADAL" clId="{844272CD-28A6-7844-A9E2-CC6F7D438C06}" dt="2021-12-28T12:08:51.691" v="1776" actId="20577"/>
          <ac:spMkLst>
            <pc:docMk/>
            <pc:sldMk cId="2076011285" sldId="286"/>
            <ac:spMk id="2" creationId="{2F58B251-4D25-E64B-8F2D-C082597F0774}"/>
          </ac:spMkLst>
        </pc:spChg>
        <pc:spChg chg="mod">
          <ac:chgData name="CHAN, Kwan Chuen" userId="14b45c5f-8212-48be-8a88-e09b7a20a312" providerId="ADAL" clId="{844272CD-28A6-7844-A9E2-CC6F7D438C06}" dt="2021-12-28T12:44:25.052" v="2286" actId="20577"/>
          <ac:spMkLst>
            <pc:docMk/>
            <pc:sldMk cId="2076011285" sldId="286"/>
            <ac:spMk id="3" creationId="{D63572E5-CFAF-5743-B04F-156D09D54A78}"/>
          </ac:spMkLst>
        </pc:spChg>
        <pc:spChg chg="del">
          <ac:chgData name="CHAN, Kwan Chuen" userId="14b45c5f-8212-48be-8a88-e09b7a20a312" providerId="ADAL" clId="{844272CD-28A6-7844-A9E2-CC6F7D438C06}" dt="2021-12-27T13:06:20.731" v="1721" actId="478"/>
          <ac:spMkLst>
            <pc:docMk/>
            <pc:sldMk cId="2076011285" sldId="286"/>
            <ac:spMk id="4" creationId="{438C6C1C-FD24-6043-BEAB-98D59547BE7A}"/>
          </ac:spMkLst>
        </pc:spChg>
      </pc:sldChg>
      <pc:sldChg chg="delSp modSp new mod">
        <pc:chgData name="CHAN, Kwan Chuen" userId="14b45c5f-8212-48be-8a88-e09b7a20a312" providerId="ADAL" clId="{844272CD-28A6-7844-A9E2-CC6F7D438C06}" dt="2021-12-28T13:28:12.014" v="2631" actId="20577"/>
        <pc:sldMkLst>
          <pc:docMk/>
          <pc:sldMk cId="3037023604" sldId="287"/>
        </pc:sldMkLst>
        <pc:spChg chg="mod">
          <ac:chgData name="CHAN, Kwan Chuen" userId="14b45c5f-8212-48be-8a88-e09b7a20a312" providerId="ADAL" clId="{844272CD-28A6-7844-A9E2-CC6F7D438C06}" dt="2021-12-27T13:03:21.438" v="1701" actId="20577"/>
          <ac:spMkLst>
            <pc:docMk/>
            <pc:sldMk cId="3037023604" sldId="287"/>
            <ac:spMk id="2" creationId="{1E4CC483-90FE-7F40-B962-2838408AF6C3}"/>
          </ac:spMkLst>
        </pc:spChg>
        <pc:spChg chg="mod">
          <ac:chgData name="CHAN, Kwan Chuen" userId="14b45c5f-8212-48be-8a88-e09b7a20a312" providerId="ADAL" clId="{844272CD-28A6-7844-A9E2-CC6F7D438C06}" dt="2021-12-28T13:28:12.014" v="2631" actId="20577"/>
          <ac:spMkLst>
            <pc:docMk/>
            <pc:sldMk cId="3037023604" sldId="287"/>
            <ac:spMk id="3" creationId="{C8F04BDD-EEFB-8E49-A53B-E68E2D906323}"/>
          </ac:spMkLst>
        </pc:spChg>
        <pc:spChg chg="del">
          <ac:chgData name="CHAN, Kwan Chuen" userId="14b45c5f-8212-48be-8a88-e09b7a20a312" providerId="ADAL" clId="{844272CD-28A6-7844-A9E2-CC6F7D438C06}" dt="2021-12-28T12:47:25.885" v="2287" actId="478"/>
          <ac:spMkLst>
            <pc:docMk/>
            <pc:sldMk cId="3037023604" sldId="287"/>
            <ac:spMk id="4" creationId="{B8802FC6-9C0A-E744-BF6D-561268A1485C}"/>
          </ac:spMkLst>
        </pc:spChg>
      </pc:sldChg>
      <pc:sldChg chg="modSp new mod">
        <pc:chgData name="CHAN, Kwan Chuen" userId="14b45c5f-8212-48be-8a88-e09b7a20a312" providerId="ADAL" clId="{844272CD-28A6-7844-A9E2-CC6F7D438C06}" dt="2021-12-27T13:05:07.257" v="1720" actId="20577"/>
        <pc:sldMkLst>
          <pc:docMk/>
          <pc:sldMk cId="1679586841" sldId="288"/>
        </pc:sldMkLst>
        <pc:spChg chg="mod">
          <ac:chgData name="CHAN, Kwan Chuen" userId="14b45c5f-8212-48be-8a88-e09b7a20a312" providerId="ADAL" clId="{844272CD-28A6-7844-A9E2-CC6F7D438C06}" dt="2021-12-27T13:05:07.257" v="1720" actId="20577"/>
          <ac:spMkLst>
            <pc:docMk/>
            <pc:sldMk cId="1679586841" sldId="288"/>
            <ac:spMk id="2" creationId="{59807D3E-10A7-D44F-801C-FB1EA4FEBF3E}"/>
          </ac:spMkLst>
        </pc:spChg>
      </pc:sldChg>
      <pc:sldChg chg="modSp new mod">
        <pc:chgData name="CHAN, Kwan Chuen" userId="14b45c5f-8212-48be-8a88-e09b7a20a312" providerId="ADAL" clId="{844272CD-28A6-7844-A9E2-CC6F7D438C06}" dt="2021-12-27T13:10:57.436" v="1770" actId="20577"/>
        <pc:sldMkLst>
          <pc:docMk/>
          <pc:sldMk cId="3807477070" sldId="289"/>
        </pc:sldMkLst>
        <pc:spChg chg="mod">
          <ac:chgData name="CHAN, Kwan Chuen" userId="14b45c5f-8212-48be-8a88-e09b7a20a312" providerId="ADAL" clId="{844272CD-28A6-7844-A9E2-CC6F7D438C06}" dt="2021-12-27T13:10:57.436" v="1770" actId="20577"/>
          <ac:spMkLst>
            <pc:docMk/>
            <pc:sldMk cId="3807477070" sldId="289"/>
            <ac:spMk id="2" creationId="{46F29A2D-F6E8-7C48-AAE2-0B553DC9EF1E}"/>
          </ac:spMkLst>
        </pc:spChg>
      </pc:sldChg>
    </pc:docChg>
  </pc:docChgLst>
  <pc:docChgLst>
    <pc:chgData name="Guest User" userId="S::urn:spo:anon#48a6c2bafa27e0db0590f05b848f238d79e6235d3f729aff4f9789ec534f8b85::" providerId="AD" clId="Web-{0F376EC6-3E2A-D880-69C9-F366481943A3}"/>
    <pc:docChg chg="addSld delSld modSld">
      <pc:chgData name="Guest User" userId="S::urn:spo:anon#48a6c2bafa27e0db0590f05b848f238d79e6235d3f729aff4f9789ec534f8b85::" providerId="AD" clId="Web-{0F376EC6-3E2A-D880-69C9-F366481943A3}" dt="2021-12-28T15:19:08.361" v="362" actId="20577"/>
      <pc:docMkLst>
        <pc:docMk/>
      </pc:docMkLst>
      <pc:sldChg chg="addSp delSp modSp">
        <pc:chgData name="Guest User" userId="S::urn:spo:anon#48a6c2bafa27e0db0590f05b848f238d79e6235d3f729aff4f9789ec534f8b85::" providerId="AD" clId="Web-{0F376EC6-3E2A-D880-69C9-F366481943A3}" dt="2021-12-28T13:37:39.426" v="1" actId="1076"/>
        <pc:sldMkLst>
          <pc:docMk/>
          <pc:sldMk cId="395100666" sldId="279"/>
        </pc:sldMkLst>
        <pc:spChg chg="del">
          <ac:chgData name="Guest User" userId="S::urn:spo:anon#48a6c2bafa27e0db0590f05b848f238d79e6235d3f729aff4f9789ec534f8b85::" providerId="AD" clId="Web-{0F376EC6-3E2A-D880-69C9-F366481943A3}" dt="2021-12-28T13:37:37.629" v="0"/>
          <ac:spMkLst>
            <pc:docMk/>
            <pc:sldMk cId="395100666" sldId="279"/>
            <ac:spMk id="4" creationId="{B3AEA62C-BC3E-BF40-94D7-9FE6DD81D232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3:37:39.426" v="1" actId="1076"/>
          <ac:picMkLst>
            <pc:docMk/>
            <pc:sldMk cId="395100666" sldId="279"/>
            <ac:picMk id="5" creationId="{C0ECE815-4327-4DD6-8CBF-6D51FFABC870}"/>
          </ac:picMkLst>
        </pc:picChg>
      </pc:sldChg>
      <pc:sldChg chg="modSp">
        <pc:chgData name="Guest User" userId="S::urn:spo:anon#48a6c2bafa27e0db0590f05b848f238d79e6235d3f729aff4f9789ec534f8b85::" providerId="AD" clId="Web-{0F376EC6-3E2A-D880-69C9-F366481943A3}" dt="2021-12-28T14:33:25.180" v="104" actId="20577"/>
        <pc:sldMkLst>
          <pc:docMk/>
          <pc:sldMk cId="756175798" sldId="280"/>
        </pc:sldMkLst>
        <pc:spChg chg="mod">
          <ac:chgData name="Guest User" userId="S::urn:spo:anon#48a6c2bafa27e0db0590f05b848f238d79e6235d3f729aff4f9789ec534f8b85::" providerId="AD" clId="Web-{0F376EC6-3E2A-D880-69C9-F366481943A3}" dt="2021-12-28T14:33:25.180" v="104" actId="20577"/>
          <ac:spMkLst>
            <pc:docMk/>
            <pc:sldMk cId="756175798" sldId="280"/>
            <ac:spMk id="3" creationId="{A3CB7574-3CE7-0E45-80CD-8FCC475952B6}"/>
          </ac:spMkLst>
        </pc:spChg>
      </pc:sldChg>
      <pc:sldChg chg="del">
        <pc:chgData name="Guest User" userId="S::urn:spo:anon#48a6c2bafa27e0db0590f05b848f238d79e6235d3f729aff4f9789ec534f8b85::" providerId="AD" clId="Web-{0F376EC6-3E2A-D880-69C9-F366481943A3}" dt="2021-12-28T14:54:03.205" v="105"/>
        <pc:sldMkLst>
          <pc:docMk/>
          <pc:sldMk cId="2413226853" sldId="281"/>
        </pc:sldMkLst>
      </pc:sldChg>
      <pc:sldChg chg="addSp delSp modSp">
        <pc:chgData name="Guest User" userId="S::urn:spo:anon#48a6c2bafa27e0db0590f05b848f238d79e6235d3f729aff4f9789ec534f8b85::" providerId="AD" clId="Web-{0F376EC6-3E2A-D880-69C9-F366481943A3}" dt="2021-12-28T13:39:08.680" v="5" actId="1076"/>
        <pc:sldMkLst>
          <pc:docMk/>
          <pc:sldMk cId="1054714070" sldId="282"/>
        </pc:sldMkLst>
        <pc:spChg chg="del">
          <ac:chgData name="Guest User" userId="S::urn:spo:anon#48a6c2bafa27e0db0590f05b848f238d79e6235d3f729aff4f9789ec534f8b85::" providerId="AD" clId="Web-{0F376EC6-3E2A-D880-69C9-F366481943A3}" dt="2021-12-28T13:39:01.008" v="2"/>
          <ac:spMkLst>
            <pc:docMk/>
            <pc:sldMk cId="1054714070" sldId="282"/>
            <ac:spMk id="4" creationId="{2D0BEDB4-ED4A-BE46-B634-CA3158FB7F13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3:39:08.680" v="5" actId="1076"/>
          <ac:picMkLst>
            <pc:docMk/>
            <pc:sldMk cId="1054714070" sldId="282"/>
            <ac:picMk id="5" creationId="{8642AF8F-4545-4EC2-A013-F2066FA02C29}"/>
          </ac:picMkLst>
        </pc:picChg>
      </pc:sldChg>
      <pc:sldChg chg="addSp delSp modSp">
        <pc:chgData name="Guest User" userId="S::urn:spo:anon#48a6c2bafa27e0db0590f05b848f238d79e6235d3f729aff4f9789ec534f8b85::" providerId="AD" clId="Web-{0F376EC6-3E2A-D880-69C9-F366481943A3}" dt="2021-12-28T15:00:00.742" v="168" actId="20577"/>
        <pc:sldMkLst>
          <pc:docMk/>
          <pc:sldMk cId="1679586841" sldId="288"/>
        </pc:sldMkLst>
        <pc:spChg chg="del">
          <ac:chgData name="Guest User" userId="S::urn:spo:anon#48a6c2bafa27e0db0590f05b848f238d79e6235d3f729aff4f9789ec534f8b85::" providerId="AD" clId="Web-{0F376EC6-3E2A-D880-69C9-F366481943A3}" dt="2021-12-28T14:57:43.615" v="106"/>
          <ac:spMkLst>
            <pc:docMk/>
            <pc:sldMk cId="1679586841" sldId="288"/>
            <ac:spMk id="3" creationId="{3C93DACC-CEE1-AB4F-9BE6-A6630F67CA15}"/>
          </ac:spMkLst>
        </pc:spChg>
        <pc:spChg chg="mod">
          <ac:chgData name="Guest User" userId="S::urn:spo:anon#48a6c2bafa27e0db0590f05b848f238d79e6235d3f729aff4f9789ec534f8b85::" providerId="AD" clId="Web-{0F376EC6-3E2A-D880-69C9-F366481943A3}" dt="2021-12-28T15:00:00.742" v="168" actId="20577"/>
          <ac:spMkLst>
            <pc:docMk/>
            <pc:sldMk cId="1679586841" sldId="288"/>
            <ac:spMk id="4" creationId="{9721994C-69CF-A74F-81E4-CE936DFD83B6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4:57:43.615" v="106"/>
          <ac:picMkLst>
            <pc:docMk/>
            <pc:sldMk cId="1679586841" sldId="288"/>
            <ac:picMk id="5" creationId="{87B13901-3AC0-4A92-983B-6338F44DECC2}"/>
          </ac:picMkLst>
        </pc:picChg>
      </pc:sldChg>
      <pc:sldChg chg="addSp delSp modSp new">
        <pc:chgData name="Guest User" userId="S::urn:spo:anon#48a6c2bafa27e0db0590f05b848f238d79e6235d3f729aff4f9789ec534f8b85::" providerId="AD" clId="Web-{0F376EC6-3E2A-D880-69C9-F366481943A3}" dt="2021-12-28T15:03:09.730" v="270" actId="20577"/>
        <pc:sldMkLst>
          <pc:docMk/>
          <pc:sldMk cId="3616470765" sldId="293"/>
        </pc:sldMkLst>
        <pc:spChg chg="mod">
          <ac:chgData name="Guest User" userId="S::urn:spo:anon#48a6c2bafa27e0db0590f05b848f238d79e6235d3f729aff4f9789ec534f8b85::" providerId="AD" clId="Web-{0F376EC6-3E2A-D880-69C9-F366481943A3}" dt="2021-12-28T15:00:17.821" v="170" actId="20577"/>
          <ac:spMkLst>
            <pc:docMk/>
            <pc:sldMk cId="3616470765" sldId="293"/>
            <ac:spMk id="2" creationId="{09B61F3F-7CBA-4872-94C6-03C52C386687}"/>
          </ac:spMkLst>
        </pc:spChg>
        <pc:spChg chg="del">
          <ac:chgData name="Guest User" userId="S::urn:spo:anon#48a6c2bafa27e0db0590f05b848f238d79e6235d3f729aff4f9789ec534f8b85::" providerId="AD" clId="Web-{0F376EC6-3E2A-D880-69C9-F366481943A3}" dt="2021-12-28T14:58:08.459" v="108"/>
          <ac:spMkLst>
            <pc:docMk/>
            <pc:sldMk cId="3616470765" sldId="293"/>
            <ac:spMk id="3" creationId="{2179840D-EDBE-44CE-BCC0-5A54FD698918}"/>
          </ac:spMkLst>
        </pc:spChg>
        <pc:spChg chg="del">
          <ac:chgData name="Guest User" userId="S::urn:spo:anon#48a6c2bafa27e0db0590f05b848f238d79e6235d3f729aff4f9789ec534f8b85::" providerId="AD" clId="Web-{0F376EC6-3E2A-D880-69C9-F366481943A3}" dt="2021-12-28T14:58:22.381" v="109"/>
          <ac:spMkLst>
            <pc:docMk/>
            <pc:sldMk cId="3616470765" sldId="293"/>
            <ac:spMk id="4" creationId="{EC43207D-4098-42E2-A0D9-A92656F3AF55}"/>
          </ac:spMkLst>
        </pc:spChg>
        <pc:spChg chg="add mod">
          <ac:chgData name="Guest User" userId="S::urn:spo:anon#48a6c2bafa27e0db0590f05b848f238d79e6235d3f729aff4f9789ec534f8b85::" providerId="AD" clId="Web-{0F376EC6-3E2A-D880-69C9-F366481943A3}" dt="2021-12-28T15:03:09.730" v="270" actId="20577"/>
          <ac:spMkLst>
            <pc:docMk/>
            <pc:sldMk cId="3616470765" sldId="293"/>
            <ac:spMk id="8" creationId="{39354521-6BE3-457D-A499-40444291A89F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4:58:08.459" v="108"/>
          <ac:picMkLst>
            <pc:docMk/>
            <pc:sldMk cId="3616470765" sldId="293"/>
            <ac:picMk id="5" creationId="{7DAD4B72-EC5A-444B-A012-1ED85445871E}"/>
          </ac:picMkLst>
        </pc:picChg>
        <pc:picChg chg="add del mod ord">
          <ac:chgData name="Guest User" userId="S::urn:spo:anon#48a6c2bafa27e0db0590f05b848f238d79e6235d3f729aff4f9789ec534f8b85::" providerId="AD" clId="Web-{0F376EC6-3E2A-D880-69C9-F366481943A3}" dt="2021-12-28T15:00:46.009" v="173"/>
          <ac:picMkLst>
            <pc:docMk/>
            <pc:sldMk cId="3616470765" sldId="293"/>
            <ac:picMk id="6" creationId="{867A054B-2926-464A-A72D-5AE13E5E39AF}"/>
          </ac:picMkLst>
        </pc:picChg>
      </pc:sldChg>
      <pc:sldChg chg="addSp delSp modSp new">
        <pc:chgData name="Guest User" userId="S::urn:spo:anon#48a6c2bafa27e0db0590f05b848f238d79e6235d3f729aff4f9789ec534f8b85::" providerId="AD" clId="Web-{0F376EC6-3E2A-D880-69C9-F366481943A3}" dt="2021-12-28T15:04:19.747" v="327" actId="20577"/>
        <pc:sldMkLst>
          <pc:docMk/>
          <pc:sldMk cId="3339064881" sldId="294"/>
        </pc:sldMkLst>
        <pc:spChg chg="del">
          <ac:chgData name="Guest User" userId="S::urn:spo:anon#48a6c2bafa27e0db0590f05b848f238d79e6235d3f729aff4f9789ec534f8b85::" providerId="AD" clId="Web-{0F376EC6-3E2A-D880-69C9-F366481943A3}" dt="2021-12-28T14:58:39.100" v="111"/>
          <ac:spMkLst>
            <pc:docMk/>
            <pc:sldMk cId="3339064881" sldId="294"/>
            <ac:spMk id="3" creationId="{53202189-18F4-4AE5-BB32-B79C246F8A39}"/>
          </ac:spMkLst>
        </pc:spChg>
        <pc:spChg chg="mod">
          <ac:chgData name="Guest User" userId="S::urn:spo:anon#48a6c2bafa27e0db0590f05b848f238d79e6235d3f729aff4f9789ec534f8b85::" providerId="AD" clId="Web-{0F376EC6-3E2A-D880-69C9-F366481943A3}" dt="2021-12-28T15:04:19.747" v="327" actId="20577"/>
          <ac:spMkLst>
            <pc:docMk/>
            <pc:sldMk cId="3339064881" sldId="294"/>
            <ac:spMk id="4" creationId="{73C307BE-540E-4215-BD0E-859B144C0C64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4:58:39.100" v="111"/>
          <ac:picMkLst>
            <pc:docMk/>
            <pc:sldMk cId="3339064881" sldId="294"/>
            <ac:picMk id="5" creationId="{736301B3-EF46-4D06-9BCB-8272209E2D9C}"/>
          </ac:picMkLst>
        </pc:picChg>
      </pc:sldChg>
      <pc:sldChg chg="addSp delSp modSp new">
        <pc:chgData name="Guest User" userId="S::urn:spo:anon#48a6c2bafa27e0db0590f05b848f238d79e6235d3f729aff4f9789ec534f8b85::" providerId="AD" clId="Web-{0F376EC6-3E2A-D880-69C9-F366481943A3}" dt="2021-12-28T15:19:08.361" v="362" actId="20577"/>
        <pc:sldMkLst>
          <pc:docMk/>
          <pc:sldMk cId="333405827" sldId="295"/>
        </pc:sldMkLst>
        <pc:spChg chg="mod">
          <ac:chgData name="Guest User" userId="S::urn:spo:anon#48a6c2bafa27e0db0590f05b848f238d79e6235d3f729aff4f9789ec534f8b85::" providerId="AD" clId="Web-{0F376EC6-3E2A-D880-69C9-F366481943A3}" dt="2021-12-28T15:00:40.681" v="172" actId="20577"/>
          <ac:spMkLst>
            <pc:docMk/>
            <pc:sldMk cId="333405827" sldId="295"/>
            <ac:spMk id="2" creationId="{0A84E911-A121-432C-BFFE-21649A74941F}"/>
          </ac:spMkLst>
        </pc:spChg>
        <pc:spChg chg="del">
          <ac:chgData name="Guest User" userId="S::urn:spo:anon#48a6c2bafa27e0db0590f05b848f238d79e6235d3f729aff4f9789ec534f8b85::" providerId="AD" clId="Web-{0F376EC6-3E2A-D880-69C9-F366481943A3}" dt="2021-12-28T15:00:50.462" v="174"/>
          <ac:spMkLst>
            <pc:docMk/>
            <pc:sldMk cId="333405827" sldId="295"/>
            <ac:spMk id="3" creationId="{A0487E38-3178-4A59-A162-A0C0852E78FE}"/>
          </ac:spMkLst>
        </pc:spChg>
        <pc:spChg chg="mod">
          <ac:chgData name="Guest User" userId="S::urn:spo:anon#48a6c2bafa27e0db0590f05b848f238d79e6235d3f729aff4f9789ec534f8b85::" providerId="AD" clId="Web-{0F376EC6-3E2A-D880-69C9-F366481943A3}" dt="2021-12-28T15:19:08.361" v="362" actId="20577"/>
          <ac:spMkLst>
            <pc:docMk/>
            <pc:sldMk cId="333405827" sldId="295"/>
            <ac:spMk id="4" creationId="{B2E086D3-5004-482A-9882-DA835B562198}"/>
          </ac:spMkLst>
        </pc:spChg>
        <pc:picChg chg="add mod ord">
          <ac:chgData name="Guest User" userId="S::urn:spo:anon#48a6c2bafa27e0db0590f05b848f238d79e6235d3f729aff4f9789ec534f8b85::" providerId="AD" clId="Web-{0F376EC6-3E2A-D880-69C9-F366481943A3}" dt="2021-12-28T15:00:50.462" v="174"/>
          <ac:picMkLst>
            <pc:docMk/>
            <pc:sldMk cId="333405827" sldId="295"/>
            <ac:picMk id="5" creationId="{D61D7858-ED88-4D15-8DA6-0D5C1109C031}"/>
          </ac:picMkLst>
        </pc:picChg>
      </pc:sldChg>
    </pc:docChg>
  </pc:docChgLst>
  <pc:docChgLst>
    <pc:chgData name="Guest User" userId="S::urn:spo:anon#48a6c2bafa27e0db0590f05b848f238d79e6235d3f729aff4f9789ec534f8b85::" providerId="AD" clId="Web-{E4733723-2EFF-AF10-1C86-2DDA6E2BB665}"/>
    <pc:docChg chg="addSld modSld">
      <pc:chgData name="Guest User" userId="S::urn:spo:anon#48a6c2bafa27e0db0590f05b848f238d79e6235d3f729aff4f9789ec534f8b85::" providerId="AD" clId="Web-{E4733723-2EFF-AF10-1C86-2DDA6E2BB665}" dt="2021-12-28T11:30:29.682" v="829" actId="20577"/>
      <pc:docMkLst>
        <pc:docMk/>
      </pc:docMkLst>
      <pc:sldChg chg="modSp">
        <pc:chgData name="Guest User" userId="S::urn:spo:anon#48a6c2bafa27e0db0590f05b848f238d79e6235d3f729aff4f9789ec534f8b85::" providerId="AD" clId="Web-{E4733723-2EFF-AF10-1C86-2DDA6E2BB665}" dt="2021-12-28T11:30:29.682" v="829" actId="20577"/>
        <pc:sldMkLst>
          <pc:docMk/>
          <pc:sldMk cId="3807477070" sldId="289"/>
        </pc:sldMkLst>
        <pc:spChg chg="mod">
          <ac:chgData name="Guest User" userId="S::urn:spo:anon#48a6c2bafa27e0db0590f05b848f238d79e6235d3f729aff4f9789ec534f8b85::" providerId="AD" clId="Web-{E4733723-2EFF-AF10-1C86-2DDA6E2BB665}" dt="2021-12-28T11:30:29.682" v="829" actId="20577"/>
          <ac:spMkLst>
            <pc:docMk/>
            <pc:sldMk cId="3807477070" sldId="289"/>
            <ac:spMk id="3" creationId="{26CF5559-7592-7142-8773-92B8929CC0A2}"/>
          </ac:spMkLst>
        </pc:spChg>
        <pc:spChg chg="mod">
          <ac:chgData name="Guest User" userId="S::urn:spo:anon#48a6c2bafa27e0db0590f05b848f238d79e6235d3f729aff4f9789ec534f8b85::" providerId="AD" clId="Web-{E4733723-2EFF-AF10-1C86-2DDA6E2BB665}" dt="2021-12-28T11:24:20.440" v="827" actId="20577"/>
          <ac:spMkLst>
            <pc:docMk/>
            <pc:sldMk cId="3807477070" sldId="289"/>
            <ac:spMk id="4" creationId="{201ADCBC-4141-7848-A1D0-AEBF9DC7A9DB}"/>
          </ac:spMkLst>
        </pc:spChg>
      </pc:sldChg>
      <pc:sldChg chg="addSp delSp modSp">
        <pc:chgData name="Guest User" userId="S::urn:spo:anon#48a6c2bafa27e0db0590f05b848f238d79e6235d3f729aff4f9789ec534f8b85::" providerId="AD" clId="Web-{E4733723-2EFF-AF10-1C86-2DDA6E2BB665}" dt="2021-12-28T10:35:00.063" v="182" actId="1076"/>
        <pc:sldMkLst>
          <pc:docMk/>
          <pc:sldMk cId="3264481503" sldId="290"/>
        </pc:sldMkLst>
        <pc:spChg chg="mod">
          <ac:chgData name="Guest User" userId="S::urn:spo:anon#48a6c2bafa27e0db0590f05b848f238d79e6235d3f729aff4f9789ec534f8b85::" providerId="AD" clId="Web-{E4733723-2EFF-AF10-1C86-2DDA6E2BB665}" dt="2021-12-28T10:17:12.071" v="30" actId="20577"/>
          <ac:spMkLst>
            <pc:docMk/>
            <pc:sldMk cId="3264481503" sldId="290"/>
            <ac:spMk id="3" creationId="{8297A851-AA5D-4EA4-8A91-E88E2B0B917C}"/>
          </ac:spMkLst>
        </pc:spChg>
        <pc:spChg chg="add del">
          <ac:chgData name="Guest User" userId="S::urn:spo:anon#48a6c2bafa27e0db0590f05b848f238d79e6235d3f729aff4f9789ec534f8b85::" providerId="AD" clId="Web-{E4733723-2EFF-AF10-1C86-2DDA6E2BB665}" dt="2021-12-28T10:16:51.273" v="10"/>
          <ac:spMkLst>
            <pc:docMk/>
            <pc:sldMk cId="3264481503" sldId="290"/>
            <ac:spMk id="4" creationId="{6A2F9DDC-3796-4F56-829C-F564668DE99E}"/>
          </ac:spMkLst>
        </pc:spChg>
        <pc:spChg chg="add mod">
          <ac:chgData name="Guest User" userId="S::urn:spo:anon#48a6c2bafa27e0db0590f05b848f238d79e6235d3f729aff4f9789ec534f8b85::" providerId="AD" clId="Web-{E4733723-2EFF-AF10-1C86-2DDA6E2BB665}" dt="2021-12-28T10:34:57.969" v="181" actId="20577"/>
          <ac:spMkLst>
            <pc:docMk/>
            <pc:sldMk cId="3264481503" sldId="290"/>
            <ac:spMk id="10" creationId="{77072651-E1F3-4BC3-83E7-390AC5E0C99E}"/>
          </ac:spMkLst>
        </pc:spChg>
        <pc:picChg chg="add del mod ord">
          <ac:chgData name="Guest User" userId="S::urn:spo:anon#48a6c2bafa27e0db0590f05b848f238d79e6235d3f729aff4f9789ec534f8b85::" providerId="AD" clId="Web-{E4733723-2EFF-AF10-1C86-2DDA6E2BB665}" dt="2021-12-28T10:16:44.976" v="8"/>
          <ac:picMkLst>
            <pc:docMk/>
            <pc:sldMk cId="3264481503" sldId="290"/>
            <ac:picMk id="5" creationId="{48A67A01-406D-4233-ABD1-0C79BB55E66B}"/>
          </ac:picMkLst>
        </pc:picChg>
        <pc:picChg chg="add del mod ord">
          <ac:chgData name="Guest User" userId="S::urn:spo:anon#48a6c2bafa27e0db0590f05b848f238d79e6235d3f729aff4f9789ec534f8b85::" providerId="AD" clId="Web-{E4733723-2EFF-AF10-1C86-2DDA6E2BB665}" dt="2021-12-28T10:17:39.884" v="35"/>
          <ac:picMkLst>
            <pc:docMk/>
            <pc:sldMk cId="3264481503" sldId="290"/>
            <ac:picMk id="6" creationId="{6AF7DA85-7DDC-4490-A59E-32202C259215}"/>
          </ac:picMkLst>
        </pc:picChg>
        <pc:picChg chg="add mod">
          <ac:chgData name="Guest User" userId="S::urn:spo:anon#48a6c2bafa27e0db0590f05b848f238d79e6235d3f729aff4f9789ec534f8b85::" providerId="AD" clId="Web-{E4733723-2EFF-AF10-1C86-2DDA6E2BB665}" dt="2021-12-28T10:17:36.274" v="34" actId="1076"/>
          <ac:picMkLst>
            <pc:docMk/>
            <pc:sldMk cId="3264481503" sldId="290"/>
            <ac:picMk id="8" creationId="{5DB1DB2F-024A-4FC7-A850-6A4622BD4782}"/>
          </ac:picMkLst>
        </pc:picChg>
        <pc:picChg chg="add mod">
          <ac:chgData name="Guest User" userId="S::urn:spo:anon#48a6c2bafa27e0db0590f05b848f238d79e6235d3f729aff4f9789ec534f8b85::" providerId="AD" clId="Web-{E4733723-2EFF-AF10-1C86-2DDA6E2BB665}" dt="2021-12-28T10:35:00.063" v="182" actId="1076"/>
          <ac:picMkLst>
            <pc:docMk/>
            <pc:sldMk cId="3264481503" sldId="290"/>
            <ac:picMk id="11" creationId="{BACE8B71-065D-4875-ACE0-BD49865FBA83}"/>
          </ac:picMkLst>
        </pc:picChg>
      </pc:sldChg>
      <pc:sldChg chg="modSp new">
        <pc:chgData name="Guest User" userId="S::urn:spo:anon#48a6c2bafa27e0db0590f05b848f238d79e6235d3f729aff4f9789ec534f8b85::" providerId="AD" clId="Web-{E4733723-2EFF-AF10-1C86-2DDA6E2BB665}" dt="2021-12-28T11:01:13.769" v="347" actId="1076"/>
        <pc:sldMkLst>
          <pc:docMk/>
          <pc:sldMk cId="1430020246" sldId="291"/>
        </pc:sldMkLst>
        <pc:spChg chg="mod">
          <ac:chgData name="Guest User" userId="S::urn:spo:anon#48a6c2bafa27e0db0590f05b848f238d79e6235d3f729aff4f9789ec534f8b85::" providerId="AD" clId="Web-{E4733723-2EFF-AF10-1C86-2DDA6E2BB665}" dt="2021-12-28T10:49:00.315" v="271" actId="20577"/>
          <ac:spMkLst>
            <pc:docMk/>
            <pc:sldMk cId="1430020246" sldId="291"/>
            <ac:spMk id="2" creationId="{3C2D0F80-BCC2-4BAE-A975-256BC1BD9173}"/>
          </ac:spMkLst>
        </pc:spChg>
        <pc:spChg chg="mod">
          <ac:chgData name="Guest User" userId="S::urn:spo:anon#48a6c2bafa27e0db0590f05b848f238d79e6235d3f729aff4f9789ec534f8b85::" providerId="AD" clId="Web-{E4733723-2EFF-AF10-1C86-2DDA6E2BB665}" dt="2021-12-28T11:00:59.972" v="343" actId="20577"/>
          <ac:spMkLst>
            <pc:docMk/>
            <pc:sldMk cId="1430020246" sldId="291"/>
            <ac:spMk id="3" creationId="{3BCF6B13-2BDE-4A96-811E-5A8D4939947D}"/>
          </ac:spMkLst>
        </pc:spChg>
        <pc:spChg chg="mod">
          <ac:chgData name="Guest User" userId="S::urn:spo:anon#48a6c2bafa27e0db0590f05b848f238d79e6235d3f729aff4f9789ec534f8b85::" providerId="AD" clId="Web-{E4733723-2EFF-AF10-1C86-2DDA6E2BB665}" dt="2021-12-28T11:01:13.769" v="347" actId="1076"/>
          <ac:spMkLst>
            <pc:docMk/>
            <pc:sldMk cId="1430020246" sldId="291"/>
            <ac:spMk id="4" creationId="{9AF5B908-4F3A-4724-B27B-4C459D569C3F}"/>
          </ac:spMkLst>
        </pc:spChg>
      </pc:sldChg>
      <pc:sldChg chg="modSp new">
        <pc:chgData name="Guest User" userId="S::urn:spo:anon#48a6c2bafa27e0db0590f05b848f238d79e6235d3f729aff4f9789ec534f8b85::" providerId="AD" clId="Web-{E4733723-2EFF-AF10-1C86-2DDA6E2BB665}" dt="2021-12-28T11:21:39.811" v="715" actId="20577"/>
        <pc:sldMkLst>
          <pc:docMk/>
          <pc:sldMk cId="614723545" sldId="292"/>
        </pc:sldMkLst>
        <pc:spChg chg="mod">
          <ac:chgData name="Guest User" userId="S::urn:spo:anon#48a6c2bafa27e0db0590f05b848f238d79e6235d3f729aff4f9789ec534f8b85::" providerId="AD" clId="Web-{E4733723-2EFF-AF10-1C86-2DDA6E2BB665}" dt="2021-12-28T11:12:31.065" v="393" actId="20577"/>
          <ac:spMkLst>
            <pc:docMk/>
            <pc:sldMk cId="614723545" sldId="292"/>
            <ac:spMk id="2" creationId="{179E7D78-0853-4683-805A-E8FD955A679D}"/>
          </ac:spMkLst>
        </pc:spChg>
        <pc:spChg chg="mod">
          <ac:chgData name="Guest User" userId="S::urn:spo:anon#48a6c2bafa27e0db0590f05b848f238d79e6235d3f729aff4f9789ec534f8b85::" providerId="AD" clId="Web-{E4733723-2EFF-AF10-1C86-2DDA6E2BB665}" dt="2021-12-28T11:20:12.856" v="685" actId="20577"/>
          <ac:spMkLst>
            <pc:docMk/>
            <pc:sldMk cId="614723545" sldId="292"/>
            <ac:spMk id="3" creationId="{7C9493BB-002D-4B89-9200-AC0512963B97}"/>
          </ac:spMkLst>
        </pc:spChg>
        <pc:spChg chg="mod">
          <ac:chgData name="Guest User" userId="S::urn:spo:anon#48a6c2bafa27e0db0590f05b848f238d79e6235d3f729aff4f9789ec534f8b85::" providerId="AD" clId="Web-{E4733723-2EFF-AF10-1C86-2DDA6E2BB665}" dt="2021-12-28T11:21:39.811" v="715" actId="20577"/>
          <ac:spMkLst>
            <pc:docMk/>
            <pc:sldMk cId="614723545" sldId="292"/>
            <ac:spMk id="4" creationId="{E30B0758-B65D-43F0-BD56-84993356C065}"/>
          </ac:spMkLst>
        </pc:spChg>
      </pc:sldChg>
    </pc:docChg>
  </pc:docChgLst>
  <pc:docChgLst>
    <pc:chgData name="Guest User" userId="S::urn:spo:anon#48a6c2bafa27e0db0590f05b848f238d79e6235d3f729aff4f9789ec534f8b85::" providerId="AD" clId="Web-{CDD83D02-21C5-5807-9A12-02F5F004830B}"/>
    <pc:docChg chg="addSld modSld">
      <pc:chgData name="Guest User" userId="S::urn:spo:anon#48a6c2bafa27e0db0590f05b848f238d79e6235d3f729aff4f9789ec534f8b85::" providerId="AD" clId="Web-{CDD83D02-21C5-5807-9A12-02F5F004830B}" dt="2021-12-28T03:32:56.032" v="5" actId="20577"/>
      <pc:docMkLst>
        <pc:docMk/>
      </pc:docMkLst>
      <pc:sldChg chg="modSp new">
        <pc:chgData name="Guest User" userId="S::urn:spo:anon#48a6c2bafa27e0db0590f05b848f238d79e6235d3f729aff4f9789ec534f8b85::" providerId="AD" clId="Web-{CDD83D02-21C5-5807-9A12-02F5F004830B}" dt="2021-12-28T03:32:56.032" v="5" actId="20577"/>
        <pc:sldMkLst>
          <pc:docMk/>
          <pc:sldMk cId="3264481503" sldId="290"/>
        </pc:sldMkLst>
        <pc:spChg chg="mod">
          <ac:chgData name="Guest User" userId="S::urn:spo:anon#48a6c2bafa27e0db0590f05b848f238d79e6235d3f729aff4f9789ec534f8b85::" providerId="AD" clId="Web-{CDD83D02-21C5-5807-9A12-02F5F004830B}" dt="2021-12-28T03:32:56.032" v="5" actId="20577"/>
          <ac:spMkLst>
            <pc:docMk/>
            <pc:sldMk cId="3264481503" sldId="290"/>
            <ac:spMk id="2" creationId="{5F224DEE-8166-4C3C-932F-45B07F3300E5}"/>
          </ac:spMkLst>
        </pc:spChg>
      </pc:sldChg>
    </pc:docChg>
  </pc:docChgLst>
  <pc:docChgLst>
    <pc:chgData name="Guest User" userId="S::urn:spo:anon#48a6c2bafa27e0db0590f05b848f238d79e6235d3f729aff4f9789ec534f8b85::" providerId="AD" clId="Web-{771F132F-380A-183B-7621-373FD9622561}"/>
    <pc:docChg chg="modSld">
      <pc:chgData name="Guest User" userId="S::urn:spo:anon#48a6c2bafa27e0db0590f05b848f238d79e6235d3f729aff4f9789ec534f8b85::" providerId="AD" clId="Web-{771F132F-380A-183B-7621-373FD9622561}" dt="2021-12-28T12:57:05.649" v="633" actId="20577"/>
      <pc:docMkLst>
        <pc:docMk/>
      </pc:docMkLst>
      <pc:sldChg chg="modSp">
        <pc:chgData name="Guest User" userId="S::urn:spo:anon#48a6c2bafa27e0db0590f05b848f238d79e6235d3f729aff4f9789ec534f8b85::" providerId="AD" clId="Web-{771F132F-380A-183B-7621-373FD9622561}" dt="2021-12-28T12:57:05.649" v="633" actId="20577"/>
        <pc:sldMkLst>
          <pc:docMk/>
          <pc:sldMk cId="395100666" sldId="279"/>
        </pc:sldMkLst>
        <pc:spChg chg="mod">
          <ac:chgData name="Guest User" userId="S::urn:spo:anon#48a6c2bafa27e0db0590f05b848f238d79e6235d3f729aff4f9789ec534f8b85::" providerId="AD" clId="Web-{771F132F-380A-183B-7621-373FD9622561}" dt="2021-12-28T12:57:05.649" v="633" actId="20577"/>
          <ac:spMkLst>
            <pc:docMk/>
            <pc:sldMk cId="395100666" sldId="279"/>
            <ac:spMk id="3" creationId="{4627CABD-B938-034B-A8D9-1BB28647D7C9}"/>
          </ac:spMkLst>
        </pc:spChg>
      </pc:sldChg>
      <pc:sldChg chg="modSp">
        <pc:chgData name="Guest User" userId="S::urn:spo:anon#48a6c2bafa27e0db0590f05b848f238d79e6235d3f729aff4f9789ec534f8b85::" providerId="AD" clId="Web-{771F132F-380A-183B-7621-373FD9622561}" dt="2021-12-28T12:42:50.992" v="237" actId="20577"/>
        <pc:sldMkLst>
          <pc:docMk/>
          <pc:sldMk cId="1054714070" sldId="282"/>
        </pc:sldMkLst>
        <pc:spChg chg="mod">
          <ac:chgData name="Guest User" userId="S::urn:spo:anon#48a6c2bafa27e0db0590f05b848f238d79e6235d3f729aff4f9789ec534f8b85::" providerId="AD" clId="Web-{771F132F-380A-183B-7621-373FD9622561}" dt="2021-12-28T12:42:50.992" v="237" actId="20577"/>
          <ac:spMkLst>
            <pc:docMk/>
            <pc:sldMk cId="1054714070" sldId="282"/>
            <ac:spMk id="3" creationId="{A7912B8D-BBCE-ED48-BF36-251E054F40EB}"/>
          </ac:spMkLst>
        </pc:spChg>
      </pc:sldChg>
      <pc:sldChg chg="modSp">
        <pc:chgData name="Guest User" userId="S::urn:spo:anon#48a6c2bafa27e0db0590f05b848f238d79e6235d3f729aff4f9789ec534f8b85::" providerId="AD" clId="Web-{771F132F-380A-183B-7621-373FD9622561}" dt="2021-12-28T12:53:40.692" v="490" actId="20577"/>
        <pc:sldMkLst>
          <pc:docMk/>
          <pc:sldMk cId="1180754241" sldId="283"/>
        </pc:sldMkLst>
        <pc:spChg chg="mod">
          <ac:chgData name="Guest User" userId="S::urn:spo:anon#48a6c2bafa27e0db0590f05b848f238d79e6235d3f729aff4f9789ec534f8b85::" providerId="AD" clId="Web-{771F132F-380A-183B-7621-373FD9622561}" dt="2021-12-28T12:53:40.692" v="490" actId="20577"/>
          <ac:spMkLst>
            <pc:docMk/>
            <pc:sldMk cId="1180754241" sldId="283"/>
            <ac:spMk id="3" creationId="{59314ADD-2095-A447-AE8E-B052BDA7425D}"/>
          </ac:spMkLst>
        </pc:spChg>
      </pc:sldChg>
      <pc:sldChg chg="modSp">
        <pc:chgData name="Guest User" userId="S::urn:spo:anon#48a6c2bafa27e0db0590f05b848f238d79e6235d3f729aff4f9789ec534f8b85::" providerId="AD" clId="Web-{771F132F-380A-183B-7621-373FD9622561}" dt="2021-12-28T12:27:06.661" v="22" actId="20577"/>
        <pc:sldMkLst>
          <pc:docMk/>
          <pc:sldMk cId="614723545" sldId="292"/>
        </pc:sldMkLst>
        <pc:spChg chg="mod">
          <ac:chgData name="Guest User" userId="S::urn:spo:anon#48a6c2bafa27e0db0590f05b848f238d79e6235d3f729aff4f9789ec534f8b85::" providerId="AD" clId="Web-{771F132F-380A-183B-7621-373FD9622561}" dt="2021-12-28T12:27:06.661" v="22" actId="20577"/>
          <ac:spMkLst>
            <pc:docMk/>
            <pc:sldMk cId="614723545" sldId="292"/>
            <ac:spMk id="4" creationId="{E30B0758-B65D-43F0-BD56-84993356C06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Click to edit Master text styles</a:t>
            </a:r>
          </a:p>
          <a:p>
            <a:pPr lvl="1" rtl="0"/>
            <a:r>
              <a:t>Second level</a:t>
            </a:r>
          </a:p>
          <a:p>
            <a:pPr lvl="2" rtl="0"/>
            <a:r>
              <a:t>Third level</a:t>
            </a:r>
          </a:p>
          <a:p>
            <a:pPr lvl="3" rtl="0"/>
            <a:r>
              <a:t>Fourth level</a:t>
            </a:r>
          </a:p>
          <a:p>
            <a:pPr lvl="4" rtl="0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>
              <a:defRPr sz="5400"/>
            </a:lvl1pPr>
          </a:lstStyle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pPr rtl="0"/>
            <a:r>
              <a:rPr lang="en-GB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1/8/2016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 rtl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en-US"/>
              <a:t>IERG 4230 Mini Project</a:t>
            </a:r>
            <a:br>
              <a:rPr lang="en-US"/>
            </a:br>
            <a:r>
              <a:rPr lang="en-US"/>
              <a:t>Smart Mailing System</a:t>
            </a:r>
            <a:endParaRPr lang="en-gb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HK" b="1"/>
              <a:t>(A: 2:30pm - 4:15pm)</a:t>
            </a:r>
            <a:r>
              <a:rPr lang="en-US" b="1"/>
              <a:t> </a:t>
            </a:r>
          </a:p>
          <a:p>
            <a:r>
              <a:rPr lang="en-US" b="1"/>
              <a:t>GP 17 </a:t>
            </a:r>
          </a:p>
          <a:p>
            <a:r>
              <a:rPr lang="en-US"/>
              <a:t>1155144468  Chan Kwan </a:t>
            </a:r>
            <a:r>
              <a:rPr lang="en-US" err="1"/>
              <a:t>Chuen</a:t>
            </a:r>
            <a:r>
              <a:rPr lang="en-US"/>
              <a:t> </a:t>
            </a:r>
          </a:p>
          <a:p>
            <a:r>
              <a:rPr lang="en-US"/>
              <a:t>1155144757  Leung Wai Pan</a:t>
            </a:r>
          </a:p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E7D78-0853-4683-805A-E8FD955A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Insufficient postage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493BB-002D-4B89-9200-AC0512963B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Normal stamp</a:t>
            </a:r>
          </a:p>
          <a:p>
            <a:pPr marL="304165" indent="-304165"/>
            <a:r>
              <a:rPr lang="en-US">
                <a:cs typeface="Calibri"/>
              </a:rPr>
              <a:t>Stick more stamps in the envelope or buy larger face value stamp</a:t>
            </a:r>
          </a:p>
          <a:p>
            <a:pPr marL="304165" indent="-304165"/>
            <a:r>
              <a:rPr lang="en-US" altLang="ja-JP">
                <a:ea typeface="ＭＳ ゴシック"/>
                <a:cs typeface="Calibri"/>
              </a:rPr>
              <a:t>If forget to do so, penalty 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B0758-B65D-43F0-BD56-84993356C0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RFID stamp</a:t>
            </a:r>
          </a:p>
          <a:p>
            <a:pPr marL="304165" indent="-304165"/>
            <a:r>
              <a:rPr lang="en-US">
                <a:cs typeface="Calibri"/>
              </a:rPr>
              <a:t>No need to worry</a:t>
            </a:r>
          </a:p>
          <a:p>
            <a:pPr marL="304165" indent="-304165"/>
            <a:r>
              <a:rPr lang="en-US">
                <a:cs typeface="Calibri"/>
              </a:rPr>
              <a:t>The post box gives you a warning</a:t>
            </a:r>
          </a:p>
          <a:p>
            <a:pPr marL="304165" indent="-304165"/>
            <a:r>
              <a:rPr lang="en-US">
                <a:cs typeface="Calibri"/>
              </a:rPr>
              <a:t>The sender can add value via the "smart post" app (offered by the post office)</a:t>
            </a:r>
          </a:p>
          <a:p>
            <a:pPr marL="304165" indent="-304165"/>
            <a:r>
              <a:rPr lang="en-US">
                <a:ea typeface="+mn-lt"/>
                <a:cs typeface="+mn-lt"/>
              </a:rPr>
              <a:t>If forget to do so, penalty required (paid by app)</a:t>
            </a:r>
            <a:endParaRPr lang="en-US">
              <a:cs typeface="Calibri"/>
            </a:endParaRPr>
          </a:p>
          <a:p>
            <a:pPr marL="304165" indent="-304165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4723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B251-4D25-E64B-8F2D-C082597F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Functional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572E5-CFAF-5743-B04F-156D09D54A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844081" cy="4465320"/>
          </a:xfrm>
        </p:spPr>
        <p:txBody>
          <a:bodyPr/>
          <a:lstStyle/>
          <a:p>
            <a:r>
              <a:rPr lang="en-US"/>
              <a:t>The location of the letters can be tracked by post office, senders and receivers</a:t>
            </a:r>
          </a:p>
          <a:p>
            <a:r>
              <a:rPr lang="en-US"/>
              <a:t>The letters can be filtered and sorted by the regions</a:t>
            </a:r>
          </a:p>
          <a:p>
            <a:r>
              <a:rPr lang="en-US"/>
              <a:t>The address sticker and smart stamp should be generated from a workstation</a:t>
            </a:r>
          </a:p>
          <a:p>
            <a:r>
              <a:rPr lang="en-US"/>
              <a:t> Address correctness prompts should be given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1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C483-90FE-7F40-B962-2838408AF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Non-functional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04BDD-EEFB-8E49-A53B-E68E2D9063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484041" cy="4465320"/>
          </a:xfrm>
        </p:spPr>
        <p:txBody>
          <a:bodyPr/>
          <a:lstStyle/>
          <a:p>
            <a:r>
              <a:rPr lang="en-US"/>
              <a:t>The system can be run on mobile, tablet and laptop</a:t>
            </a:r>
          </a:p>
          <a:p>
            <a:r>
              <a:rPr lang="en-US"/>
              <a:t>Any web browser is allowed for monitoring</a:t>
            </a:r>
          </a:p>
          <a:p>
            <a:r>
              <a:rPr lang="en-US"/>
              <a:t>The system is in 24/7 and maintenance is operated in mid-night</a:t>
            </a:r>
          </a:p>
          <a:p>
            <a:r>
              <a:rPr lang="en-US"/>
              <a:t>Aluminum foil is needed for the making material of the post box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23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CEEAD-BB74-BA47-A5F5-A31E839C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Assumptions and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EA49-2C55-0A4E-A0CB-59B11E9DD8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Server-side</a:t>
            </a:r>
          </a:p>
          <a:p>
            <a:r>
              <a:rPr lang="en-US"/>
              <a:t>Airmail and Surface mail are using two separated database servers</a:t>
            </a:r>
          </a:p>
          <a:p>
            <a:r>
              <a:rPr lang="en-US"/>
              <a:t>Post office staff are authorized to monitor the mails sending status</a:t>
            </a:r>
          </a:p>
          <a:p>
            <a:r>
              <a:rPr lang="en-US"/>
              <a:t>Postbag id carried by specific postman is recorded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2F5BE-4BD2-4F41-9B67-E0B3861450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Client-side</a:t>
            </a:r>
          </a:p>
          <a:p>
            <a:r>
              <a:rPr lang="en-US"/>
              <a:t>Pre-written address in mobile is needed for the input in the workstation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4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18093-EE73-E74A-B22E-E334DD2C7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/>
              <a:t>Communication and Protocols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7574-3CE7-0E45-80CD-8FCC475952B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Since the RFID stamp cannot connect to the network directly and the RFID reader station is fixed, the communication method is recommended as wired network to connect the server.</a:t>
            </a:r>
          </a:p>
          <a:p>
            <a:pPr marL="304165" indent="-304165"/>
            <a:endParaRPr lang="en-US"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F1BC9-9D06-0347-950C-B8D4884E49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75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29A2D-F6E8-7C48-AAE2-0B553DC9E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F5559-7592-7142-8773-92B8929CC0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For buildings, an array of mailbox share a RFID reader</a:t>
            </a:r>
          </a:p>
          <a:p>
            <a:pPr marL="304165" indent="-304165"/>
            <a:endParaRPr lang="en-US"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ADCBC-4141-7848-A1D0-AEBF9DC7A9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For independent user, each RFID reader per house</a:t>
            </a:r>
          </a:p>
        </p:txBody>
      </p:sp>
    </p:spTree>
    <p:extLst>
      <p:ext uri="{BB962C8B-B14F-4D97-AF65-F5344CB8AC3E}">
        <p14:creationId xmlns:p14="http://schemas.microsoft.com/office/powerpoint/2010/main" val="380747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3005-18D1-4F47-9DA2-BFE743E9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Power Consumption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14ADD-2095-A447-AE8E-B052BDA742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Using utility power for sustaining 24/7 service.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Power saving mode, once the post man activate the system, the smart mail system starts to read the RFID and send message to the host.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0E25C-6804-9447-87B5-46E1C10E8D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54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B43F-1A00-C741-9742-E4DDDDC7E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 Measure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7CABD-B938-034B-A8D9-1BB28647D7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The data in the stamp is encrypted</a:t>
            </a:r>
          </a:p>
          <a:p>
            <a:pPr marL="0" indent="0">
              <a:buNone/>
            </a:pPr>
            <a:r>
              <a:rPr lang="en-US">
                <a:cs typeface="Calibri"/>
              </a:rPr>
              <a:t>The RFID stamp can be read by any device, but only the authorized machine can decode the data inside the stamp</a:t>
            </a:r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C0ECE815-4327-4DD6-8CBF-6D51FFABC8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4006" y="1801169"/>
            <a:ext cx="4989242" cy="2238375"/>
          </a:xfrm>
        </p:spPr>
      </p:pic>
    </p:spTree>
    <p:extLst>
      <p:ext uri="{BB962C8B-B14F-4D97-AF65-F5344CB8AC3E}">
        <p14:creationId xmlns:p14="http://schemas.microsoft.com/office/powerpoint/2010/main" val="395100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CBC7-FA4A-EA4F-8F71-0F0BE61E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12B8D-BBCE-ED48-BF36-251E054F40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Post office: RFID stamp system, RFID stamp reader</a:t>
            </a:r>
            <a:endParaRPr lang="en-US"/>
          </a:p>
          <a:p>
            <a:pPr marL="304165" indent="-304165"/>
            <a:endParaRPr lang="en-US">
              <a:cs typeface="Calibri"/>
            </a:endParaRPr>
          </a:p>
          <a:p>
            <a:pPr marL="304165" indent="-304165"/>
            <a:r>
              <a:rPr lang="en-US">
                <a:cs typeface="Calibri"/>
              </a:rPr>
              <a:t>Each buildings install a smart mail system, including RFID reader, and server for sending mail data for the host.</a:t>
            </a:r>
          </a:p>
        </p:txBody>
      </p:sp>
      <p:pic>
        <p:nvPicPr>
          <p:cNvPr id="5" name="Picture 5" descr="A picture containing train, indoor, station, platform&#10;&#10;Description automatically generated">
            <a:extLst>
              <a:ext uri="{FF2B5EF4-FFF2-40B4-BE49-F238E27FC236}">
                <a16:creationId xmlns:a16="http://schemas.microsoft.com/office/drawing/2014/main" id="{8642AF8F-4545-4EC2-A013-F2066FA02C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27790" y="642290"/>
            <a:ext cx="4358714" cy="2898427"/>
          </a:xfrm>
        </p:spPr>
      </p:pic>
    </p:spTree>
    <p:extLst>
      <p:ext uri="{BB962C8B-B14F-4D97-AF65-F5344CB8AC3E}">
        <p14:creationId xmlns:p14="http://schemas.microsoft.com/office/powerpoint/2010/main" val="1054714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CBAEC-D373-DB4E-8CBB-9F2F768C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09CBA-DCFD-084A-B3B6-B0FFEDC36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3218" y="1498132"/>
            <a:ext cx="5078677" cy="4465320"/>
          </a:xfrm>
        </p:spPr>
        <p:txBody>
          <a:bodyPr vert="horz" lIns="121899" tIns="60949" rIns="121899" bIns="60949" rtlCol="0" anchor="t">
            <a:normAutofit fontScale="92500" lnSpcReduction="20000"/>
          </a:bodyPr>
          <a:lstStyle/>
          <a:p>
            <a:pPr marL="304165" indent="-304165"/>
            <a:r>
              <a:rPr lang="en-US">
                <a:cs typeface="Calibri"/>
              </a:rPr>
              <a:t>Sender and the post office can trace the mail(current position, estimated arrival time) via the smart mail system</a:t>
            </a:r>
          </a:p>
          <a:p>
            <a:pPr marL="304165" indent="-304165"/>
            <a:endParaRPr lang="en-US">
              <a:cs typeface="Calibri"/>
            </a:endParaRPr>
          </a:p>
          <a:p>
            <a:pPr marL="304165" indent="-304165"/>
            <a:r>
              <a:rPr lang="en-US">
                <a:cs typeface="Calibri"/>
              </a:rPr>
              <a:t>The smart stamp can be recycled it can reduce the cost of publishing the stamp</a:t>
            </a:r>
          </a:p>
          <a:p>
            <a:pPr marL="304165" indent="-304165"/>
            <a:endParaRPr lang="en-US">
              <a:cs typeface="Calibri"/>
            </a:endParaRPr>
          </a:p>
          <a:p>
            <a:pPr marL="304165" indent="-304165"/>
            <a:r>
              <a:rPr lang="en-US">
                <a:cs typeface="Calibri"/>
              </a:rPr>
              <a:t>The efficiency of delivering the mail enhanced, not only the time and also the correctness</a:t>
            </a:r>
          </a:p>
        </p:txBody>
      </p:sp>
    </p:spTree>
    <p:extLst>
      <p:ext uri="{BB962C8B-B14F-4D97-AF65-F5344CB8AC3E}">
        <p14:creationId xmlns:p14="http://schemas.microsoft.com/office/powerpoint/2010/main" val="3288236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rtlCol="0" anchor="b">
            <a:normAutofit/>
          </a:bodyPr>
          <a:lstStyle/>
          <a:p>
            <a:pPr rtl="0"/>
            <a:r>
              <a:rPr lang="en-GB"/>
              <a:t>Background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/>
          <a:p>
            <a:r>
              <a:rPr lang="en-GB" sz="2400"/>
              <a:t>The Post Office handles 1.4 billion pieces of mail each year</a:t>
            </a:r>
          </a:p>
          <a:p>
            <a:r>
              <a:rPr lang="en-US" sz="2400"/>
              <a:t>Many mails were not successfully delivered to the recipient due to the unknown or incorrect delivery address written by the sender</a:t>
            </a:r>
          </a:p>
          <a:p>
            <a:r>
              <a:rPr lang="en-US" sz="2400"/>
              <a:t>Mail is lost because the recipient’s mailbox is damaged or human mistakes made from delivering</a:t>
            </a:r>
          </a:p>
          <a:p>
            <a:r>
              <a:rPr lang="en-US" sz="2400"/>
              <a:t>No detailed delivery records for unregistered mail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3934D6-110D-B14A-89D6-3C2A9415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884" y="617479"/>
            <a:ext cx="3474149" cy="2153479"/>
          </a:xfrm>
          <a:prstGeom prst="rect">
            <a:avLst/>
          </a:prstGeom>
        </p:spPr>
      </p:pic>
      <p:pic>
        <p:nvPicPr>
          <p:cNvPr id="6" name="Picture 2" descr="120 Hong Kong Post Box Stock Photos, Pictures &amp;amp; Royalty-Free Images - iStock">
            <a:extLst>
              <a:ext uri="{FF2B5EF4-FFF2-40B4-BE49-F238E27FC236}">
                <a16:creationId xmlns:a16="http://schemas.microsoft.com/office/drawing/2014/main" id="{DF0C0163-CA60-6747-9CB1-C36CEDC5C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1" r="20913" b="1"/>
          <a:stretch/>
        </p:blipFill>
        <p:spPr bwMode="auto">
          <a:xfrm>
            <a:off x="7431050" y="3113800"/>
            <a:ext cx="3337815" cy="3281697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07D3E-10A7-D44F-801C-FB1EA4FEB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Mailbox demo</a:t>
            </a:r>
          </a:p>
        </p:txBody>
      </p:sp>
      <p:pic>
        <p:nvPicPr>
          <p:cNvPr id="5" name="Picture 5" descr="A picture containing text, indoor, electronics&#10;&#10;Description automatically generated">
            <a:extLst>
              <a:ext uri="{FF2B5EF4-FFF2-40B4-BE49-F238E27FC236}">
                <a16:creationId xmlns:a16="http://schemas.microsoft.com/office/drawing/2014/main" id="{87B13901-3AC0-4A92-983B-6338F44DEC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8883" y="1823550"/>
            <a:ext cx="5078677" cy="423197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21994C-69CF-A74F-81E4-CE936DFD83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The little screen installed in the mailbox, the address and the detected stamp ID will be shown. </a:t>
            </a:r>
          </a:p>
        </p:txBody>
      </p:sp>
    </p:spTree>
    <p:extLst>
      <p:ext uri="{BB962C8B-B14F-4D97-AF65-F5344CB8AC3E}">
        <p14:creationId xmlns:p14="http://schemas.microsoft.com/office/powerpoint/2010/main" val="167958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1F3F-7CBA-4872-94C6-03C52C386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Our Mailbox demo</a:t>
            </a:r>
            <a:endParaRPr lang="en-US"/>
          </a:p>
        </p:txBody>
      </p:sp>
      <p:pic>
        <p:nvPicPr>
          <p:cNvPr id="5" name="Picture 5" descr="A picture containing text, wall, indoor, device&#10;&#10;Description automatically generated">
            <a:extLst>
              <a:ext uri="{FF2B5EF4-FFF2-40B4-BE49-F238E27FC236}">
                <a16:creationId xmlns:a16="http://schemas.microsoft.com/office/drawing/2014/main" id="{7DAD4B72-EC5A-444B-A012-1ED8544587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84162" y="1706880"/>
            <a:ext cx="3348118" cy="4465320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354521-6BE3-457D-A499-40444291A8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By default, the smart mailbox is closed. The user can unlock the mailbox by tapping the host card for the mailbox which support RFID function.</a:t>
            </a:r>
          </a:p>
        </p:txBody>
      </p:sp>
    </p:spTree>
    <p:extLst>
      <p:ext uri="{BB962C8B-B14F-4D97-AF65-F5344CB8AC3E}">
        <p14:creationId xmlns:p14="http://schemas.microsoft.com/office/powerpoint/2010/main" val="3616470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4E911-A121-432C-BFFE-21649A749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Our Mailbox demo</a:t>
            </a:r>
            <a:endParaRPr lang="en-US"/>
          </a:p>
        </p:txBody>
      </p:sp>
      <p:pic>
        <p:nvPicPr>
          <p:cNvPr id="5" name="Picture 5" descr="A picture containing text, wall&#10;&#10;Description automatically generated">
            <a:extLst>
              <a:ext uri="{FF2B5EF4-FFF2-40B4-BE49-F238E27FC236}">
                <a16:creationId xmlns:a16="http://schemas.microsoft.com/office/drawing/2014/main" id="{D61D7858-ED88-4D15-8DA6-0D5C1109C0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82973" y="1706880"/>
            <a:ext cx="3350497" cy="446532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086D3-5004-482A-9882-DA835B5621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The smart mail box with RFID function can be unlocked by tapping </a:t>
            </a:r>
            <a:r>
              <a:rPr lang="en-US" err="1">
                <a:cs typeface="Calibri"/>
              </a:rPr>
              <a:t>hostcard</a:t>
            </a:r>
            <a:r>
              <a:rPr lang="en-US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3405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63D3A-C987-4C30-B351-FA5800D92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 descr="A picture containing text, screenshot, monitor, electronics&#10;&#10;Description automatically generated">
            <a:extLst>
              <a:ext uri="{FF2B5EF4-FFF2-40B4-BE49-F238E27FC236}">
                <a16:creationId xmlns:a16="http://schemas.microsoft.com/office/drawing/2014/main" id="{736301B3-EF46-4D06-9BCB-8272209E2D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9544" y="2035036"/>
            <a:ext cx="5077354" cy="380900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307BE-540E-4215-BD0E-859B144C0C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The user can see the mailbox status for checking the mail arrival time and the access record</a:t>
            </a:r>
          </a:p>
        </p:txBody>
      </p:sp>
    </p:spTree>
    <p:extLst>
      <p:ext uri="{BB962C8B-B14F-4D97-AF65-F5344CB8AC3E}">
        <p14:creationId xmlns:p14="http://schemas.microsoft.com/office/powerpoint/2010/main" val="3339064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4E254-903A-2C48-967F-42204A0B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Future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EBC27-86EF-8D47-AF4A-F6DF97D7A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772073" cy="4465320"/>
          </a:xfrm>
        </p:spPr>
        <p:txBody>
          <a:bodyPr/>
          <a:lstStyle/>
          <a:p>
            <a:r>
              <a:rPr lang="en-US"/>
              <a:t>Embed the blockchain technology to improve data transparency and security</a:t>
            </a:r>
          </a:p>
          <a:p>
            <a:r>
              <a:rPr lang="en-US"/>
              <a:t>Cryptocurrency will be a new payment method for the postage</a:t>
            </a:r>
          </a:p>
          <a:p>
            <a:r>
              <a:rPr lang="en-US"/>
              <a:t>Smart Stamp will be beneficial from a systematic management of housing in the space</a:t>
            </a:r>
          </a:p>
        </p:txBody>
      </p:sp>
    </p:spTree>
    <p:extLst>
      <p:ext uri="{BB962C8B-B14F-4D97-AF65-F5344CB8AC3E}">
        <p14:creationId xmlns:p14="http://schemas.microsoft.com/office/powerpoint/2010/main" val="2346466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9092-557E-CA43-901B-CD331CAEC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637D8-1408-2D45-A0EA-DFFBC5022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www.youtube.com</a:t>
            </a:r>
            <a:r>
              <a:rPr lang="en-US"/>
              <a:t>/</a:t>
            </a:r>
            <a:r>
              <a:rPr lang="en-US" err="1"/>
              <a:t>watch?v</a:t>
            </a:r>
            <a:r>
              <a:rPr lang="en-US"/>
              <a:t>=ArcKYWzSl58&amp;list=PLdL54zjvpHtfW1ozcH0tCdlJYjMLgXF-3&amp;index=2</a:t>
            </a:r>
          </a:p>
        </p:txBody>
      </p:sp>
    </p:spTree>
    <p:extLst>
      <p:ext uri="{BB962C8B-B14F-4D97-AF65-F5344CB8AC3E}">
        <p14:creationId xmlns:p14="http://schemas.microsoft.com/office/powerpoint/2010/main" val="2160836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179A0-08CE-B249-B7F5-B59FA783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977F-95BF-9D46-81E9-4469069242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9988097" cy="4465320"/>
          </a:xfrm>
        </p:spPr>
        <p:txBody>
          <a:bodyPr/>
          <a:lstStyle/>
          <a:p>
            <a:r>
              <a:rPr lang="en-US"/>
              <a:t>Lower living standard and increase the unnecessary administrative cost due to the unsuccessful mail delivery</a:t>
            </a:r>
          </a:p>
          <a:p>
            <a:r>
              <a:rPr lang="en-US"/>
              <a:t>Increase the chance of the mail being stolen due to the quality of the mailbox</a:t>
            </a:r>
          </a:p>
          <a:p>
            <a:r>
              <a:rPr lang="en-US"/>
              <a:t>Personal information leakage problem</a:t>
            </a:r>
          </a:p>
          <a:p>
            <a:r>
              <a:rPr lang="en-US"/>
              <a:t>Unable to chase the delivery record of the unregistered mail  leads to the human sense of insecurity and difficulties of tracking down the missing locations</a:t>
            </a:r>
          </a:p>
          <a:p>
            <a:r>
              <a:rPr lang="en-US"/>
              <a:t>Not eco-friendly for burning scrapped mails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9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C63F5-580B-E24E-A52A-5305F7DB4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US"/>
              <a:t>Government Reaction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91264-9AF7-CE4A-8CD2-3EFC25CD7A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r>
              <a:rPr lang="en-HK"/>
              <a:t>People are urged to buy mailboxes that have larger space and can be locked</a:t>
            </a:r>
          </a:p>
          <a:p>
            <a:r>
              <a:rPr lang="en-HK"/>
              <a:t>Try their best to clean up the accumulated letters on a regular basis</a:t>
            </a:r>
          </a:p>
          <a:p>
            <a:r>
              <a:rPr lang="en-HK"/>
              <a:t>Promote the importance and method of writing addresses correctly</a:t>
            </a:r>
            <a:endParaRPr lang="en-US"/>
          </a:p>
          <a:p>
            <a:endParaRPr lang="en-US"/>
          </a:p>
        </p:txBody>
      </p:sp>
      <p:pic>
        <p:nvPicPr>
          <p:cNvPr id="5" name="Picture 2" descr="Letter Boxes, a photo from Hong Kong, South | TrekEarth">
            <a:extLst>
              <a:ext uri="{FF2B5EF4-FFF2-40B4-BE49-F238E27FC236}">
                <a16:creationId xmlns:a16="http://schemas.microsoft.com/office/drawing/2014/main" id="{56D9C94C-D9EA-D642-AEFC-E7F4310A8F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3" r="21521" b="2"/>
          <a:stretch/>
        </p:blipFill>
        <p:spPr bwMode="auto">
          <a:xfrm>
            <a:off x="6500707" y="1706880"/>
            <a:ext cx="5078677" cy="4465320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194463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25176" y="-25553"/>
            <a:ext cx="8938472" cy="2764335"/>
          </a:xfrm>
        </p:spPr>
        <p:txBody>
          <a:bodyPr rtlCol="0"/>
          <a:lstStyle/>
          <a:p>
            <a:pPr rtl="0"/>
            <a:r>
              <a:rPr lang="en-GB"/>
              <a:t>Our idea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701924" y="2818533"/>
            <a:ext cx="9577064" cy="1220933"/>
          </a:xfrm>
        </p:spPr>
        <p:txBody>
          <a:bodyPr rtlCol="0"/>
          <a:lstStyle/>
          <a:p>
            <a:r>
              <a:rPr lang="en-US"/>
              <a:t>Smart Mailing System with RFID Technology</a:t>
            </a:r>
          </a:p>
        </p:txBody>
      </p:sp>
    </p:spTree>
    <p:extLst>
      <p:ext uri="{BB962C8B-B14F-4D97-AF65-F5344CB8AC3E}">
        <p14:creationId xmlns:p14="http://schemas.microsoft.com/office/powerpoint/2010/main" val="1716186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35B7-0672-9144-A19B-7F56FA51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Smart Mailing System with RFID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99DE0-534A-CB48-9574-F9DC7C04B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7348" y="1628800"/>
            <a:ext cx="9556049" cy="4595520"/>
          </a:xfrm>
        </p:spPr>
        <p:txBody>
          <a:bodyPr/>
          <a:lstStyle/>
          <a:p>
            <a:r>
              <a:rPr lang="en-US"/>
              <a:t>Apply the RFID technology into stamps and the whole system to provide automatic real-time data about the letter delivery </a:t>
            </a:r>
          </a:p>
          <a:p>
            <a:r>
              <a:rPr lang="en-US"/>
              <a:t>Target People: Postman, Hong Kong Citizen</a:t>
            </a:r>
          </a:p>
          <a:p>
            <a:r>
              <a:rPr lang="en-US"/>
              <a:t>Target Place: Public and private housing estate, Hong Kong Post 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7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20E28-C27B-FC45-8C08-3AAB47216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Routine Operation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2EB6F6-7BE2-A84E-A3B4-8AEFB4D2D7B7}"/>
              </a:ext>
            </a:extLst>
          </p:cNvPr>
          <p:cNvSpPr txBox="1"/>
          <p:nvPr/>
        </p:nvSpPr>
        <p:spPr>
          <a:xfrm>
            <a:off x="5139432" y="1571091"/>
            <a:ext cx="1045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Letter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6892A-39A7-674B-AE80-A639BC774F11}"/>
              </a:ext>
            </a:extLst>
          </p:cNvPr>
          <p:cNvSpPr txBox="1"/>
          <p:nvPr/>
        </p:nvSpPr>
        <p:spPr>
          <a:xfrm>
            <a:off x="3741485" y="2782125"/>
            <a:ext cx="3841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err="1"/>
              <a:t>lnternational</a:t>
            </a:r>
            <a:r>
              <a:rPr lang="en-US" sz="2800"/>
              <a:t> Mail Centre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8A1522-3ADC-B74B-A290-6FEB3741C4FF}"/>
              </a:ext>
            </a:extLst>
          </p:cNvPr>
          <p:cNvSpPr txBox="1"/>
          <p:nvPr/>
        </p:nvSpPr>
        <p:spPr>
          <a:xfrm>
            <a:off x="8227753" y="2779067"/>
            <a:ext cx="29790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General Post Office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7595F7-55B9-9440-8E8D-C0EB477A029E}"/>
              </a:ext>
            </a:extLst>
          </p:cNvPr>
          <p:cNvSpPr txBox="1"/>
          <p:nvPr/>
        </p:nvSpPr>
        <p:spPr>
          <a:xfrm>
            <a:off x="1125860" y="2782125"/>
            <a:ext cx="23791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Air Mail Centre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6B1B35-019F-274C-83FC-72855B0F5DCA}"/>
              </a:ext>
            </a:extLst>
          </p:cNvPr>
          <p:cNvSpPr txBox="1"/>
          <p:nvPr/>
        </p:nvSpPr>
        <p:spPr>
          <a:xfrm>
            <a:off x="4543563" y="3838040"/>
            <a:ext cx="2237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delivery office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ED1348-12DC-6645-807B-DAFB9732659D}"/>
              </a:ext>
            </a:extLst>
          </p:cNvPr>
          <p:cNvSpPr txBox="1"/>
          <p:nvPr/>
        </p:nvSpPr>
        <p:spPr>
          <a:xfrm>
            <a:off x="7863743" y="1571091"/>
            <a:ext cx="33430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From Postbox/Airmail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391D51-0E91-334F-8A18-6AFB24915FC4}"/>
              </a:ext>
            </a:extLst>
          </p:cNvPr>
          <p:cNvSpPr txBox="1"/>
          <p:nvPr/>
        </p:nvSpPr>
        <p:spPr>
          <a:xfrm>
            <a:off x="4933638" y="4896933"/>
            <a:ext cx="1457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Postman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2396AD-FADA-884B-BBE0-0E6983027E92}"/>
              </a:ext>
            </a:extLst>
          </p:cNvPr>
          <p:cNvSpPr txBox="1"/>
          <p:nvPr/>
        </p:nvSpPr>
        <p:spPr>
          <a:xfrm>
            <a:off x="4764296" y="5826416"/>
            <a:ext cx="1796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Your Home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12CB49-3DF8-3F49-8DD4-02A6459682C5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5662364" y="2094311"/>
            <a:ext cx="0" cy="68781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607A7C7-E2E6-0A46-A538-BB283442FA80}"/>
              </a:ext>
            </a:extLst>
          </p:cNvPr>
          <p:cNvCxnSpPr>
            <a:stCxn id="5" idx="2"/>
            <a:endCxn id="9" idx="0"/>
          </p:cNvCxnSpPr>
          <p:nvPr/>
        </p:nvCxnSpPr>
        <p:spPr>
          <a:xfrm flipH="1">
            <a:off x="2315417" y="2094311"/>
            <a:ext cx="3346947" cy="68781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AB4F05-A35E-9F41-82F9-29FB1D782E05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5662364" y="2094311"/>
            <a:ext cx="4054900" cy="68475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ADC8AA2-0020-B847-A14F-ED3061088A5E}"/>
              </a:ext>
            </a:extLst>
          </p:cNvPr>
          <p:cNvCxnSpPr>
            <a:stCxn id="7" idx="2"/>
            <a:endCxn id="10" idx="0"/>
          </p:cNvCxnSpPr>
          <p:nvPr/>
        </p:nvCxnSpPr>
        <p:spPr>
          <a:xfrm flipH="1">
            <a:off x="5662363" y="3305345"/>
            <a:ext cx="1" cy="5326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8560A65-A83C-B34C-B0AC-1DF348D5C434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2315417" y="3305345"/>
            <a:ext cx="3346946" cy="53269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853511E-BDB9-1E48-B440-424EBFD621F4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5662363" y="3302287"/>
            <a:ext cx="4054901" cy="5357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0D24093-4013-9849-9747-3889191EF886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5662363" y="4361260"/>
            <a:ext cx="0" cy="53567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D1776DC-9BBC-2C47-98DA-45BB314BF5A8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5662363" y="5420153"/>
            <a:ext cx="0" cy="40626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797590-2E16-A441-A436-02811A7FEECC}"/>
              </a:ext>
            </a:extLst>
          </p:cNvPr>
          <p:cNvCxnSpPr>
            <a:stCxn id="11" idx="1"/>
            <a:endCxn id="5" idx="3"/>
          </p:cNvCxnSpPr>
          <p:nvPr/>
        </p:nvCxnSpPr>
        <p:spPr>
          <a:xfrm flipH="1">
            <a:off x="6185296" y="1832701"/>
            <a:ext cx="167844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150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24DEE-8166-4C3C-932F-45B07F330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RFID stamp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7A851-AA5D-4EA4-8A91-E88E2B0B91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Normal stamp</a:t>
            </a:r>
          </a:p>
          <a:p>
            <a:pPr marL="304165" indent="-304165"/>
            <a:r>
              <a:rPr lang="en-US">
                <a:cs typeface="Calibri"/>
              </a:rPr>
              <a:t>With different value and design</a:t>
            </a:r>
          </a:p>
          <a:p>
            <a:pPr marL="304165" indent="-304165"/>
            <a:endParaRPr lang="en-US">
              <a:cs typeface="Calibri"/>
            </a:endParaRPr>
          </a:p>
        </p:txBody>
      </p:sp>
      <p:pic>
        <p:nvPicPr>
          <p:cNvPr id="8" name="Picture 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5DB1DB2F-024A-4FC7-A850-6A4622BD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162" y="2859025"/>
            <a:ext cx="3979467" cy="2985181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7072651-E1F3-4BC3-83E7-390AC5E0C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92407" y="1706875"/>
            <a:ext cx="5324332" cy="4465320"/>
          </a:xfrm>
        </p:spPr>
        <p:txBody>
          <a:bodyPr vert="horz" lIns="121899" tIns="60949" rIns="121899" bIns="60949" rtlCol="0" anchor="t">
            <a:normAutofit/>
          </a:bodyPr>
          <a:lstStyle/>
          <a:p>
            <a:pPr marL="304165" indent="-304165"/>
            <a:r>
              <a:rPr lang="en-US">
                <a:cs typeface="Calibri"/>
              </a:rPr>
              <a:t>RFID stamp</a:t>
            </a:r>
          </a:p>
          <a:p>
            <a:pPr marL="304165" indent="-304165"/>
            <a:r>
              <a:rPr lang="en-US">
                <a:cs typeface="Calibri"/>
              </a:rPr>
              <a:t>The cover with different value and design, inside is the mini-RFID chip</a:t>
            </a:r>
          </a:p>
          <a:p>
            <a:pPr marL="304165" indent="-304165"/>
            <a:r>
              <a:rPr lang="en-US">
                <a:ea typeface="ＭＳ ゴシック"/>
                <a:cs typeface="Calibri"/>
              </a:rPr>
              <a:t>It can store data</a:t>
            </a:r>
          </a:p>
          <a:p>
            <a:pPr marL="304165" indent="-304165"/>
            <a:r>
              <a:rPr lang="en-US">
                <a:ea typeface="ＭＳ ゴシック"/>
                <a:cs typeface="Calibri"/>
              </a:rPr>
              <a:t>It can be read by RFID reader</a:t>
            </a:r>
          </a:p>
          <a:p>
            <a:pPr marL="304165" indent="-304165"/>
            <a:endParaRPr lang="en-US">
              <a:ea typeface="ＭＳ ゴシック"/>
              <a:cs typeface="Calibri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BACE8B71-065D-4875-ACE0-BD49865FB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169" y="4702555"/>
            <a:ext cx="2743903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81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0F80-BCC2-4BAE-A975-256BC1BD9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Special feature of RFID stamp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6B13-2BDE-4A96-811E-5A8D49399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121899" tIns="60949" rIns="121899" bIns="60949" rtlCol="0" anchor="t">
            <a:normAutofit lnSpcReduction="10000"/>
          </a:bodyPr>
          <a:lstStyle/>
          <a:p>
            <a:pPr marL="304165" indent="-304165"/>
            <a:r>
              <a:rPr lang="en-US">
                <a:cs typeface="Calibri"/>
              </a:rPr>
              <a:t>RFID stamp can store different data:</a:t>
            </a:r>
          </a:p>
          <a:p>
            <a:pPr marL="304165" indent="-304165"/>
            <a:r>
              <a:rPr lang="en-US">
                <a:cs typeface="Calibri"/>
              </a:rPr>
              <a:t>Unique serial number (for distinguishing true stamp)</a:t>
            </a:r>
          </a:p>
          <a:p>
            <a:pPr marL="304165" indent="-304165"/>
            <a:r>
              <a:rPr lang="en-US">
                <a:cs typeface="Calibri"/>
              </a:rPr>
              <a:t>Face value, remaining value(will be updated by passing every post office)</a:t>
            </a:r>
          </a:p>
          <a:p>
            <a:pPr marL="304165" indent="-304165"/>
            <a:r>
              <a:rPr lang="en-US">
                <a:cs typeface="Calibri"/>
              </a:rPr>
              <a:t>Sender address, Sender name</a:t>
            </a:r>
          </a:p>
          <a:p>
            <a:pPr marL="304165" indent="-304165"/>
            <a:r>
              <a:rPr lang="en">
                <a:ea typeface="+mn-lt"/>
                <a:cs typeface="+mn-lt"/>
              </a:rPr>
              <a:t>Recipient address, Recipient name</a:t>
            </a:r>
            <a:endParaRPr lang="en-US"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5B908-4F3A-4724-B27B-4C459D569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3454" y="1584087"/>
            <a:ext cx="5078677" cy="4465320"/>
          </a:xfrm>
        </p:spPr>
        <p:txBody>
          <a:bodyPr vert="horz" lIns="121899" tIns="60949" rIns="121899" bIns="60949" rtlCol="0" anchor="t">
            <a:normAutofit lnSpcReduction="10000"/>
          </a:bodyPr>
          <a:lstStyle/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0020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4873beb7-5857-4685-be1f-d57550cc96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16x9</Template>
  <Application>Microsoft Office PowerPoint</Application>
  <PresentationFormat>Custom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Tech 16x9</vt:lpstr>
      <vt:lpstr>IERG 4230 Mini Project Smart Mailing System</vt:lpstr>
      <vt:lpstr>Background</vt:lpstr>
      <vt:lpstr>Impact</vt:lpstr>
      <vt:lpstr>Government Reaction</vt:lpstr>
      <vt:lpstr>Our idea</vt:lpstr>
      <vt:lpstr>Smart Mailing System with RFID Technology</vt:lpstr>
      <vt:lpstr>Routine Operation</vt:lpstr>
      <vt:lpstr>RFID stamp</vt:lpstr>
      <vt:lpstr>Special feature of RFID stamp</vt:lpstr>
      <vt:lpstr>Insufficient postage</vt:lpstr>
      <vt:lpstr>Functional Requirement</vt:lpstr>
      <vt:lpstr>Non-functional Requirement</vt:lpstr>
      <vt:lpstr>Assumptions and Constraints</vt:lpstr>
      <vt:lpstr>Communication and Protocols</vt:lpstr>
      <vt:lpstr>Topology</vt:lpstr>
      <vt:lpstr>Power Consumption</vt:lpstr>
      <vt:lpstr>Security Measure</vt:lpstr>
      <vt:lpstr>Cost</vt:lpstr>
      <vt:lpstr>Benefits</vt:lpstr>
      <vt:lpstr>Our Mailbox demo</vt:lpstr>
      <vt:lpstr>Our Mailbox demo</vt:lpstr>
      <vt:lpstr>Our Mailbox demo</vt:lpstr>
      <vt:lpstr>PowerPoint Presentation</vt:lpstr>
      <vt:lpstr>Future Plan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CHAN, Kwan Chuen</dc:creator>
  <cp:revision>1</cp:revision>
  <dcterms:created xsi:type="dcterms:W3CDTF">2021-12-26T12:28:30Z</dcterms:created>
  <dcterms:modified xsi:type="dcterms:W3CDTF">2021-12-28T15:19:19Z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